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78" r:id="rId5"/>
    <p:sldId id="257" r:id="rId6"/>
    <p:sldId id="258" r:id="rId7"/>
    <p:sldId id="259" r:id="rId8"/>
    <p:sldId id="260" r:id="rId9"/>
    <p:sldId id="275" r:id="rId10"/>
    <p:sldId id="256" r:id="rId11"/>
    <p:sldId id="274" r:id="rId12"/>
    <p:sldId id="261" r:id="rId13"/>
    <p:sldId id="277" r:id="rId14"/>
    <p:sldId id="276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2" r:id="rId25"/>
    <p:sldId id="273" r:id="rId26"/>
  </p:sldIdLst>
  <p:sldSz cx="18288000" cy="10287000"/>
  <p:notesSz cx="6858000" cy="9144000"/>
  <p:embeddedFontLst>
    <p:embeddedFont>
      <p:font typeface="29LT Baseet ExtraBold Bold" panose="020B0604020202020204" charset="-78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oppins Bold" panose="020B060402020202020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D7D61-FDBD-28FD-E3F1-A45F48C04C8B}" v="5" dt="2022-09-19T19:19:24.704"/>
    <p1510:client id="{2899E6F5-4058-03A9-734B-C47FB89B0FAA}" v="127" dt="2022-09-19T20:12:32.596"/>
    <p1510:client id="{62B93554-3430-DA4F-63CA-6D9C2447F235}" v="1" dt="2022-09-19T19:56:16.514"/>
    <p1510:client id="{A24DD690-2F64-5E05-03D1-302F68D7F3AB}" v="298" dt="2022-09-19T19:48:46.278"/>
    <p1510:client id="{D891CF77-F10C-11F9-0084-1A520F6A003A}" v="1" dt="2022-09-19T19:49:34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ZO GABRIEL DA COSTA SANTOS" userId="S::enzo.santos56@senaisp.edu.br::61f9deaa-79df-48f6-809c-5e8201cf1f88" providerId="AD" clId="Web-{A24DD690-2F64-5E05-03D1-302F68D7F3AB}"/>
    <pc:docChg chg="addSld delSld modSld sldOrd">
      <pc:chgData name="ENZO GABRIEL DA COSTA SANTOS" userId="S::enzo.santos56@senaisp.edu.br::61f9deaa-79df-48f6-809c-5e8201cf1f88" providerId="AD" clId="Web-{A24DD690-2F64-5E05-03D1-302F68D7F3AB}" dt="2022-09-19T19:48:46.278" v="227"/>
      <pc:docMkLst>
        <pc:docMk/>
      </pc:docMkLst>
      <pc:sldChg chg="addSp delSp modSp mod ord setBg">
        <pc:chgData name="ENZO GABRIEL DA COSTA SANTOS" userId="S::enzo.santos56@senaisp.edu.br::61f9deaa-79df-48f6-809c-5e8201cf1f88" providerId="AD" clId="Web-{A24DD690-2F64-5E05-03D1-302F68D7F3AB}" dt="2022-09-19T19:39:05.437" v="131" actId="1076"/>
        <pc:sldMkLst>
          <pc:docMk/>
          <pc:sldMk cId="0" sldId="256"/>
        </pc:sldMkLst>
        <pc:spChg chg="add mod ord">
          <ac:chgData name="ENZO GABRIEL DA COSTA SANTOS" userId="S::enzo.santos56@senaisp.edu.br::61f9deaa-79df-48f6-809c-5e8201cf1f88" providerId="AD" clId="Web-{A24DD690-2F64-5E05-03D1-302F68D7F3AB}" dt="2022-09-19T19:37:37.872" v="112" actId="1076"/>
          <ac:spMkLst>
            <pc:docMk/>
            <pc:sldMk cId="0" sldId="256"/>
            <ac:spMk id="4" creationId="{E8A046CB-EDEA-594B-EE39-F119CFFF2106}"/>
          </ac:spMkLst>
        </pc:spChg>
        <pc:spChg chg="mod">
          <ac:chgData name="ENZO GABRIEL DA COSTA SANTOS" userId="S::enzo.santos56@senaisp.edu.br::61f9deaa-79df-48f6-809c-5e8201cf1f88" providerId="AD" clId="Web-{A24DD690-2F64-5E05-03D1-302F68D7F3AB}" dt="2022-09-19T19:37:08.950" v="100" actId="1076"/>
          <ac:spMkLst>
            <pc:docMk/>
            <pc:sldMk cId="0" sldId="256"/>
            <ac:spMk id="11" creationId="{388F61AF-CC7F-A5CC-C020-6C9DBC7DE9EB}"/>
          </ac:spMkLst>
        </pc:spChg>
        <pc:spChg chg="del">
          <ac:chgData name="ENZO GABRIEL DA COSTA SANTOS" userId="S::enzo.santos56@senaisp.edu.br::61f9deaa-79df-48f6-809c-5e8201cf1f88" providerId="AD" clId="Web-{A24DD690-2F64-5E05-03D1-302F68D7F3AB}" dt="2022-09-19T19:27:19.233" v="4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ENZO GABRIEL DA COSTA SANTOS" userId="S::enzo.santos56@senaisp.edu.br::61f9deaa-79df-48f6-809c-5e8201cf1f88" providerId="AD" clId="Web-{A24DD690-2F64-5E05-03D1-302F68D7F3AB}" dt="2022-09-19T19:27:17.342" v="3"/>
          <ac:spMkLst>
            <pc:docMk/>
            <pc:sldMk cId="0" sldId="256"/>
            <ac:spMk id="14" creationId="{00000000-0000-0000-0000-000000000000}"/>
          </ac:spMkLst>
        </pc:spChg>
        <pc:grpChg chg="del">
          <ac:chgData name="ENZO GABRIEL DA COSTA SANTOS" userId="S::enzo.santos56@senaisp.edu.br::61f9deaa-79df-48f6-809c-5e8201cf1f88" providerId="AD" clId="Web-{A24DD690-2F64-5E05-03D1-302F68D7F3AB}" dt="2022-09-19T19:27:13.420" v="0"/>
          <ac:grpSpMkLst>
            <pc:docMk/>
            <pc:sldMk cId="0" sldId="256"/>
            <ac:grpSpMk id="2" creationId="{00000000-0000-0000-0000-000000000000}"/>
          </ac:grpSpMkLst>
        </pc:grpChg>
        <pc:grpChg chg="add mod">
          <ac:chgData name="ENZO GABRIEL DA COSTA SANTOS" userId="S::enzo.santos56@senaisp.edu.br::61f9deaa-79df-48f6-809c-5e8201cf1f88" providerId="AD" clId="Web-{A24DD690-2F64-5E05-03D1-302F68D7F3AB}" dt="2022-09-19T19:39:05.437" v="131" actId="1076"/>
          <ac:grpSpMkLst>
            <pc:docMk/>
            <pc:sldMk cId="0" sldId="256"/>
            <ac:grpSpMk id="16" creationId="{7ED83742-8A7A-E827-D667-C23AA3AC3301}"/>
          </ac:grpSpMkLst>
        </pc:grpChg>
        <pc:picChg chg="add mod">
          <ac:chgData name="ENZO GABRIEL DA COSTA SANTOS" userId="S::enzo.santos56@senaisp.edu.br::61f9deaa-79df-48f6-809c-5e8201cf1f88" providerId="AD" clId="Web-{A24DD690-2F64-5E05-03D1-302F68D7F3AB}" dt="2022-09-19T19:38:01.279" v="121" actId="1076"/>
          <ac:picMkLst>
            <pc:docMk/>
            <pc:sldMk cId="0" sldId="256"/>
            <ac:picMk id="5" creationId="{1328564F-DB50-9720-D15F-40F75164F49C}"/>
          </ac:picMkLst>
        </pc:picChg>
        <pc:picChg chg="add mod">
          <ac:chgData name="ENZO GABRIEL DA COSTA SANTOS" userId="S::enzo.santos56@senaisp.edu.br::61f9deaa-79df-48f6-809c-5e8201cf1f88" providerId="AD" clId="Web-{A24DD690-2F64-5E05-03D1-302F68D7F3AB}" dt="2022-09-19T19:38:54.405" v="125" actId="1076"/>
          <ac:picMkLst>
            <pc:docMk/>
            <pc:sldMk cId="0" sldId="256"/>
            <ac:picMk id="6" creationId="{0ECF4999-2D7C-FF2B-28E1-B8A07E3E51EE}"/>
          </ac:picMkLst>
        </pc:picChg>
        <pc:picChg chg="add mod">
          <ac:chgData name="ENZO GABRIEL DA COSTA SANTOS" userId="S::enzo.santos56@senaisp.edu.br::61f9deaa-79df-48f6-809c-5e8201cf1f88" providerId="AD" clId="Web-{A24DD690-2F64-5E05-03D1-302F68D7F3AB}" dt="2022-09-19T19:39:02.890" v="130" actId="1076"/>
          <ac:picMkLst>
            <pc:docMk/>
            <pc:sldMk cId="0" sldId="256"/>
            <ac:picMk id="7" creationId="{C0D3991F-05FA-2486-1D4E-0D0C359ED1FD}"/>
          </ac:picMkLst>
        </pc:picChg>
        <pc:picChg chg="add mod">
          <ac:chgData name="ENZO GABRIEL DA COSTA SANTOS" userId="S::enzo.santos56@senaisp.edu.br::61f9deaa-79df-48f6-809c-5e8201cf1f88" providerId="AD" clId="Web-{A24DD690-2F64-5E05-03D1-302F68D7F3AB}" dt="2022-09-19T19:37:59.951" v="120" actId="1076"/>
          <ac:picMkLst>
            <pc:docMk/>
            <pc:sldMk cId="0" sldId="256"/>
            <ac:picMk id="8" creationId="{9238823B-FD08-E360-07BB-A2138DD60F8C}"/>
          </ac:picMkLst>
        </pc:picChg>
        <pc:picChg chg="add mod">
          <ac:chgData name="ENZO GABRIEL DA COSTA SANTOS" userId="S::enzo.santos56@senaisp.edu.br::61f9deaa-79df-48f6-809c-5e8201cf1f88" providerId="AD" clId="Web-{A24DD690-2F64-5E05-03D1-302F68D7F3AB}" dt="2022-09-19T19:38:55.327" v="126" actId="1076"/>
          <ac:picMkLst>
            <pc:docMk/>
            <pc:sldMk cId="0" sldId="256"/>
            <ac:picMk id="9" creationId="{B23158D3-5902-7632-50BD-2A81572D453A}"/>
          </ac:picMkLst>
        </pc:picChg>
        <pc:picChg chg="del">
          <ac:chgData name="ENZO GABRIEL DA COSTA SANTOS" userId="S::enzo.santos56@senaisp.edu.br::61f9deaa-79df-48f6-809c-5e8201cf1f88" providerId="AD" clId="Web-{A24DD690-2F64-5E05-03D1-302F68D7F3AB}" dt="2022-09-19T19:27:15.124" v="1"/>
          <ac:picMkLst>
            <pc:docMk/>
            <pc:sldMk cId="0" sldId="256"/>
            <ac:picMk id="15" creationId="{00000000-0000-0000-0000-000000000000}"/>
          </ac:picMkLst>
        </pc:picChg>
      </pc:sldChg>
      <pc:sldChg chg="modSp">
        <pc:chgData name="ENZO GABRIEL DA COSTA SANTOS" userId="S::enzo.santos56@senaisp.edu.br::61f9deaa-79df-48f6-809c-5e8201cf1f88" providerId="AD" clId="Web-{A24DD690-2F64-5E05-03D1-302F68D7F3AB}" dt="2022-09-19T19:40:17.141" v="132" actId="20577"/>
        <pc:sldMkLst>
          <pc:docMk/>
          <pc:sldMk cId="0" sldId="258"/>
        </pc:sldMkLst>
        <pc:spChg chg="mod">
          <ac:chgData name="ENZO GABRIEL DA COSTA SANTOS" userId="S::enzo.santos56@senaisp.edu.br::61f9deaa-79df-48f6-809c-5e8201cf1f88" providerId="AD" clId="Web-{A24DD690-2F64-5E05-03D1-302F68D7F3AB}" dt="2022-09-19T19:40:17.141" v="132" actId="20577"/>
          <ac:spMkLst>
            <pc:docMk/>
            <pc:sldMk cId="0" sldId="258"/>
            <ac:spMk id="6" creationId="{00000000-0000-0000-0000-000000000000}"/>
          </ac:spMkLst>
        </pc:spChg>
      </pc:sldChg>
      <pc:sldChg chg="ord">
        <pc:chgData name="ENZO GABRIEL DA COSTA SANTOS" userId="S::enzo.santos56@senaisp.edu.br::61f9deaa-79df-48f6-809c-5e8201cf1f88" providerId="AD" clId="Web-{A24DD690-2F64-5E05-03D1-302F68D7F3AB}" dt="2022-09-19T19:31:54.114" v="51"/>
        <pc:sldMkLst>
          <pc:docMk/>
          <pc:sldMk cId="0" sldId="260"/>
        </pc:sldMkLst>
      </pc:sldChg>
      <pc:sldChg chg="addSp delSp modSp">
        <pc:chgData name="ENZO GABRIEL DA COSTA SANTOS" userId="S::enzo.santos56@senaisp.edu.br::61f9deaa-79df-48f6-809c-5e8201cf1f88" providerId="AD" clId="Web-{A24DD690-2F64-5E05-03D1-302F68D7F3AB}" dt="2022-09-19T19:48:46.278" v="227"/>
        <pc:sldMkLst>
          <pc:docMk/>
          <pc:sldMk cId="0" sldId="261"/>
        </pc:sldMkLst>
        <pc:spChg chg="mod">
          <ac:chgData name="ENZO GABRIEL DA COSTA SANTOS" userId="S::enzo.santos56@senaisp.edu.br::61f9deaa-79df-48f6-809c-5e8201cf1f88" providerId="AD" clId="Web-{A24DD690-2F64-5E05-03D1-302F68D7F3AB}" dt="2022-09-19T19:48:25.418" v="222"/>
          <ac:spMkLst>
            <pc:docMk/>
            <pc:sldMk cId="0" sldId="261"/>
            <ac:spMk id="5" creationId="{00000000-0000-0000-0000-000000000000}"/>
          </ac:spMkLst>
        </pc:spChg>
        <pc:grpChg chg="del">
          <ac:chgData name="ENZO GABRIEL DA COSTA SANTOS" userId="S::enzo.santos56@senaisp.edu.br::61f9deaa-79df-48f6-809c-5e8201cf1f88" providerId="AD" clId="Web-{A24DD690-2F64-5E05-03D1-302F68D7F3AB}" dt="2022-09-19T19:46:12.352" v="208"/>
          <ac:grpSpMkLst>
            <pc:docMk/>
            <pc:sldMk cId="0" sldId="261"/>
            <ac:grpSpMk id="2" creationId="{00000000-0000-0000-0000-000000000000}"/>
          </ac:grpSpMkLst>
        </pc:grpChg>
        <pc:picChg chg="add mod modCrop">
          <ac:chgData name="ENZO GABRIEL DA COSTA SANTOS" userId="S::enzo.santos56@senaisp.edu.br::61f9deaa-79df-48f6-809c-5e8201cf1f88" providerId="AD" clId="Web-{A24DD690-2F64-5E05-03D1-302F68D7F3AB}" dt="2022-09-19T19:48:46.278" v="227"/>
          <ac:picMkLst>
            <pc:docMk/>
            <pc:sldMk cId="0" sldId="261"/>
            <ac:picMk id="6" creationId="{0A4E9F1E-C92B-8CB9-0B95-51E2FF8130BA}"/>
          </ac:picMkLst>
        </pc:picChg>
      </pc:sldChg>
      <pc:sldChg chg="addSp delSp modSp add mod replId setBg">
        <pc:chgData name="ENZO GABRIEL DA COSTA SANTOS" userId="S::enzo.santos56@senaisp.edu.br::61f9deaa-79df-48f6-809c-5e8201cf1f88" providerId="AD" clId="Web-{A24DD690-2F64-5E05-03D1-302F68D7F3AB}" dt="2022-09-19T19:35:23.010" v="85"/>
        <pc:sldMkLst>
          <pc:docMk/>
          <pc:sldMk cId="3764297405" sldId="274"/>
        </pc:sldMkLst>
        <pc:spChg chg="add mod">
          <ac:chgData name="ENZO GABRIEL DA COSTA SANTOS" userId="S::enzo.santos56@senaisp.edu.br::61f9deaa-79df-48f6-809c-5e8201cf1f88" providerId="AD" clId="Web-{A24DD690-2F64-5E05-03D1-302F68D7F3AB}" dt="2022-09-19T19:35:01.556" v="82" actId="20577"/>
          <ac:spMkLst>
            <pc:docMk/>
            <pc:sldMk cId="3764297405" sldId="274"/>
            <ac:spMk id="2" creationId="{92C99A5E-74B3-A404-C26B-B86ADFE0E8A7}"/>
          </ac:spMkLst>
        </pc:spChg>
        <pc:spChg chg="del mod">
          <ac:chgData name="ENZO GABRIEL DA COSTA SANTOS" userId="S::enzo.santos56@senaisp.edu.br::61f9deaa-79df-48f6-809c-5e8201cf1f88" providerId="AD" clId="Web-{A24DD690-2F64-5E05-03D1-302F68D7F3AB}" dt="2022-09-19T19:32:25.178" v="59"/>
          <ac:spMkLst>
            <pc:docMk/>
            <pc:sldMk cId="3764297405" sldId="274"/>
            <ac:spMk id="4" creationId="{E8A046CB-EDEA-594B-EE39-F119CFFF2106}"/>
          </ac:spMkLst>
        </pc:spChg>
        <pc:grpChg chg="add mod">
          <ac:chgData name="ENZO GABRIEL DA COSTA SANTOS" userId="S::enzo.santos56@senaisp.edu.br::61f9deaa-79df-48f6-809c-5e8201cf1f88" providerId="AD" clId="Web-{A24DD690-2F64-5E05-03D1-302F68D7F3AB}" dt="2022-09-19T19:35:20.322" v="84" actId="1076"/>
          <ac:grpSpMkLst>
            <pc:docMk/>
            <pc:sldMk cId="3764297405" sldId="274"/>
            <ac:grpSpMk id="13" creationId="{CD546DE0-2005-7D07-AA5F-5C2D767145EF}"/>
          </ac:grpSpMkLst>
        </pc:grpChg>
        <pc:grpChg chg="add">
          <ac:chgData name="ENZO GABRIEL DA COSTA SANTOS" userId="S::enzo.santos56@senaisp.edu.br::61f9deaa-79df-48f6-809c-5e8201cf1f88" providerId="AD" clId="Web-{A24DD690-2F64-5E05-03D1-302F68D7F3AB}" dt="2022-09-19T19:35:23.010" v="85"/>
          <ac:grpSpMkLst>
            <pc:docMk/>
            <pc:sldMk cId="3764297405" sldId="274"/>
            <ac:grpSpMk id="14" creationId="{9CDD8709-A1E8-F59A-8CAF-903918380EE2}"/>
          </ac:grpSpMkLst>
        </pc:grpChg>
        <pc:picChg chg="add mod">
          <ac:chgData name="ENZO GABRIEL DA COSTA SANTOS" userId="S::enzo.santos56@senaisp.edu.br::61f9deaa-79df-48f6-809c-5e8201cf1f88" providerId="AD" clId="Web-{A24DD690-2F64-5E05-03D1-302F68D7F3AB}" dt="2022-09-19T19:34:49.696" v="80" actId="1076"/>
          <ac:picMkLst>
            <pc:docMk/>
            <pc:sldMk cId="3764297405" sldId="274"/>
            <ac:picMk id="3" creationId="{8D43E185-31C7-A1D7-4B35-7C30B6EE638F}"/>
          </ac:picMkLst>
        </pc:picChg>
        <pc:picChg chg="del">
          <ac:chgData name="ENZO GABRIEL DA COSTA SANTOS" userId="S::enzo.santos56@senaisp.edu.br::61f9deaa-79df-48f6-809c-5e8201cf1f88" providerId="AD" clId="Web-{A24DD690-2F64-5E05-03D1-302F68D7F3AB}" dt="2022-09-19T19:32:22.209" v="56"/>
          <ac:picMkLst>
            <pc:docMk/>
            <pc:sldMk cId="3764297405" sldId="274"/>
            <ac:picMk id="5" creationId="{1328564F-DB50-9720-D15F-40F75164F49C}"/>
          </ac:picMkLst>
        </pc:picChg>
        <pc:picChg chg="del">
          <ac:chgData name="ENZO GABRIEL DA COSTA SANTOS" userId="S::enzo.santos56@senaisp.edu.br::61f9deaa-79df-48f6-809c-5e8201cf1f88" providerId="AD" clId="Web-{A24DD690-2F64-5E05-03D1-302F68D7F3AB}" dt="2022-09-19T19:32:20.709" v="54"/>
          <ac:picMkLst>
            <pc:docMk/>
            <pc:sldMk cId="3764297405" sldId="274"/>
            <ac:picMk id="6" creationId="{0ECF4999-2D7C-FF2B-28E1-B8A07E3E51EE}"/>
          </ac:picMkLst>
        </pc:picChg>
        <pc:picChg chg="del">
          <ac:chgData name="ENZO GABRIEL DA COSTA SANTOS" userId="S::enzo.santos56@senaisp.edu.br::61f9deaa-79df-48f6-809c-5e8201cf1f88" providerId="AD" clId="Web-{A24DD690-2F64-5E05-03D1-302F68D7F3AB}" dt="2022-09-19T19:32:22.865" v="57"/>
          <ac:picMkLst>
            <pc:docMk/>
            <pc:sldMk cId="3764297405" sldId="274"/>
            <ac:picMk id="7" creationId="{C0D3991F-05FA-2486-1D4E-0D0C359ED1FD}"/>
          </ac:picMkLst>
        </pc:picChg>
        <pc:picChg chg="del">
          <ac:chgData name="ENZO GABRIEL DA COSTA SANTOS" userId="S::enzo.santos56@senaisp.edu.br::61f9deaa-79df-48f6-809c-5e8201cf1f88" providerId="AD" clId="Web-{A24DD690-2F64-5E05-03D1-302F68D7F3AB}" dt="2022-09-19T19:32:21.459" v="55"/>
          <ac:picMkLst>
            <pc:docMk/>
            <pc:sldMk cId="3764297405" sldId="274"/>
            <ac:picMk id="8" creationId="{9238823B-FD08-E360-07BB-A2138DD60F8C}"/>
          </ac:picMkLst>
        </pc:picChg>
        <pc:picChg chg="del">
          <ac:chgData name="ENZO GABRIEL DA COSTA SANTOS" userId="S::enzo.santos56@senaisp.edu.br::61f9deaa-79df-48f6-809c-5e8201cf1f88" providerId="AD" clId="Web-{A24DD690-2F64-5E05-03D1-302F68D7F3AB}" dt="2022-09-19T19:32:20.021" v="53"/>
          <ac:picMkLst>
            <pc:docMk/>
            <pc:sldMk cId="3764297405" sldId="274"/>
            <ac:picMk id="9" creationId="{B23158D3-5902-7632-50BD-2A81572D453A}"/>
          </ac:picMkLst>
        </pc:picChg>
      </pc:sldChg>
      <pc:sldChg chg="addSp modSp add ord replId">
        <pc:chgData name="ENZO GABRIEL DA COSTA SANTOS" userId="S::enzo.santos56@senaisp.edu.br::61f9deaa-79df-48f6-809c-5e8201cf1f88" providerId="AD" clId="Web-{A24DD690-2F64-5E05-03D1-302F68D7F3AB}" dt="2022-09-19T19:44:35.897" v="180" actId="20577"/>
        <pc:sldMkLst>
          <pc:docMk/>
          <pc:sldMk cId="3308898393" sldId="275"/>
        </pc:sldMkLst>
        <pc:spChg chg="mod">
          <ac:chgData name="ENZO GABRIEL DA COSTA SANTOS" userId="S::enzo.santos56@senaisp.edu.br::61f9deaa-79df-48f6-809c-5e8201cf1f88" providerId="AD" clId="Web-{A24DD690-2F64-5E05-03D1-302F68D7F3AB}" dt="2022-09-19T19:40:51.376" v="137" actId="20577"/>
          <ac:spMkLst>
            <pc:docMk/>
            <pc:sldMk cId="3308898393" sldId="275"/>
            <ac:spMk id="5" creationId="{00000000-0000-0000-0000-000000000000}"/>
          </ac:spMkLst>
        </pc:spChg>
        <pc:spChg chg="mod">
          <ac:chgData name="ENZO GABRIEL DA COSTA SANTOS" userId="S::enzo.santos56@senaisp.edu.br::61f9deaa-79df-48f6-809c-5e8201cf1f88" providerId="AD" clId="Web-{A24DD690-2F64-5E05-03D1-302F68D7F3AB}" dt="2022-09-19T19:44:35.897" v="180" actId="20577"/>
          <ac:spMkLst>
            <pc:docMk/>
            <pc:sldMk cId="3308898393" sldId="275"/>
            <ac:spMk id="6" creationId="{00000000-0000-0000-0000-000000000000}"/>
          </ac:spMkLst>
        </pc:spChg>
        <pc:grpChg chg="mod">
          <ac:chgData name="ENZO GABRIEL DA COSTA SANTOS" userId="S::enzo.santos56@senaisp.edu.br::61f9deaa-79df-48f6-809c-5e8201cf1f88" providerId="AD" clId="Web-{A24DD690-2F64-5E05-03D1-302F68D7F3AB}" dt="2022-09-19T19:42:24.910" v="158" actId="1076"/>
          <ac:grpSpMkLst>
            <pc:docMk/>
            <pc:sldMk cId="3308898393" sldId="275"/>
            <ac:grpSpMk id="2" creationId="{00000000-0000-0000-0000-000000000000}"/>
          </ac:grpSpMkLst>
        </pc:grpChg>
        <pc:picChg chg="add mod">
          <ac:chgData name="ENZO GABRIEL DA COSTA SANTOS" userId="S::enzo.santos56@senaisp.edu.br::61f9deaa-79df-48f6-809c-5e8201cf1f88" providerId="AD" clId="Web-{A24DD690-2F64-5E05-03D1-302F68D7F3AB}" dt="2022-09-19T19:44:00.584" v="176" actId="14100"/>
          <ac:picMkLst>
            <pc:docMk/>
            <pc:sldMk cId="3308898393" sldId="275"/>
            <ac:picMk id="7" creationId="{9D017697-1005-E1BF-A14F-77488571658E}"/>
          </ac:picMkLst>
        </pc:picChg>
      </pc:sldChg>
      <pc:sldChg chg="add del replId">
        <pc:chgData name="ENZO GABRIEL DA COSTA SANTOS" userId="S::enzo.santos56@senaisp.edu.br::61f9deaa-79df-48f6-809c-5e8201cf1f88" providerId="AD" clId="Web-{A24DD690-2F64-5E05-03D1-302F68D7F3AB}" dt="2022-09-19T19:32:30.771" v="61"/>
        <pc:sldMkLst>
          <pc:docMk/>
          <pc:sldMk cId="3782863628" sldId="275"/>
        </pc:sldMkLst>
      </pc:sldChg>
    </pc:docChg>
  </pc:docChgLst>
  <pc:docChgLst>
    <pc:chgData name="ENZO GABRIEL DA COSTA SANTOS" userId="S::enzo.santos56@senaisp.edu.br::61f9deaa-79df-48f6-809c-5e8201cf1f88" providerId="AD" clId="Web-{2899E6F5-4058-03A9-734B-C47FB89B0FAA}"/>
    <pc:docChg chg="addSld modSld sldOrd">
      <pc:chgData name="ENZO GABRIEL DA COSTA SANTOS" userId="S::enzo.santos56@senaisp.edu.br::61f9deaa-79df-48f6-809c-5e8201cf1f88" providerId="AD" clId="Web-{2899E6F5-4058-03A9-734B-C47FB89B0FAA}" dt="2022-09-19T20:12:32.596" v="98"/>
      <pc:docMkLst>
        <pc:docMk/>
      </pc:docMkLst>
      <pc:sldChg chg="modTransition">
        <pc:chgData name="ENZO GABRIEL DA COSTA SANTOS" userId="S::enzo.santos56@senaisp.edu.br::61f9deaa-79df-48f6-809c-5e8201cf1f88" providerId="AD" clId="Web-{2899E6F5-4058-03A9-734B-C47FB89B0FAA}" dt="2022-09-19T20:04:36.882" v="72"/>
        <pc:sldMkLst>
          <pc:docMk/>
          <pc:sldMk cId="0" sldId="256"/>
        </pc:sldMkLst>
      </pc:sldChg>
      <pc:sldChg chg="modTransition">
        <pc:chgData name="ENZO GABRIEL DA COSTA SANTOS" userId="S::enzo.santos56@senaisp.edu.br::61f9deaa-79df-48f6-809c-5e8201cf1f88" providerId="AD" clId="Web-{2899E6F5-4058-03A9-734B-C47FB89B0FAA}" dt="2022-09-19T20:06:45.104" v="81"/>
        <pc:sldMkLst>
          <pc:docMk/>
          <pc:sldMk cId="0" sldId="258"/>
        </pc:sldMkLst>
      </pc:sldChg>
      <pc:sldChg chg="modSp modTransition">
        <pc:chgData name="ENZO GABRIEL DA COSTA SANTOS" userId="S::enzo.santos56@senaisp.edu.br::61f9deaa-79df-48f6-809c-5e8201cf1f88" providerId="AD" clId="Web-{2899E6F5-4058-03A9-734B-C47FB89B0FAA}" dt="2022-09-19T20:11:11.048" v="96"/>
        <pc:sldMkLst>
          <pc:docMk/>
          <pc:sldMk cId="0" sldId="261"/>
        </pc:sldMkLst>
        <pc:spChg chg="mod">
          <ac:chgData name="ENZO GABRIEL DA COSTA SANTOS" userId="S::enzo.santos56@senaisp.edu.br::61f9deaa-79df-48f6-809c-5e8201cf1f88" providerId="AD" clId="Web-{2899E6F5-4058-03A9-734B-C47FB89B0FAA}" dt="2022-09-19T20:04:13.678" v="70" actId="14100"/>
          <ac:spMkLst>
            <pc:docMk/>
            <pc:sldMk cId="0" sldId="261"/>
            <ac:spMk id="5" creationId="{00000000-0000-0000-0000-000000000000}"/>
          </ac:spMkLst>
        </pc:spChg>
      </pc:sldChg>
      <pc:sldChg chg="modSp modTransition">
        <pc:chgData name="ENZO GABRIEL DA COSTA SANTOS" userId="S::enzo.santos56@senaisp.edu.br::61f9deaa-79df-48f6-809c-5e8201cf1f88" providerId="AD" clId="Web-{2899E6F5-4058-03A9-734B-C47FB89B0FAA}" dt="2022-09-19T20:09:50.077" v="89"/>
        <pc:sldMkLst>
          <pc:docMk/>
          <pc:sldMk cId="0" sldId="269"/>
        </pc:sldMkLst>
        <pc:picChg chg="mod">
          <ac:chgData name="ENZO GABRIEL DA COSTA SANTOS" userId="S::enzo.santos56@senaisp.edu.br::61f9deaa-79df-48f6-809c-5e8201cf1f88" providerId="AD" clId="Web-{2899E6F5-4058-03A9-734B-C47FB89B0FAA}" dt="2022-09-19T20:06:18.666" v="80" actId="1076"/>
          <ac:picMkLst>
            <pc:docMk/>
            <pc:sldMk cId="0" sldId="269"/>
            <ac:picMk id="2052" creationId="{00000000-0000-0000-0000-000000000000}"/>
          </ac:picMkLst>
        </pc:picChg>
      </pc:sldChg>
      <pc:sldChg chg="modTransition">
        <pc:chgData name="ENZO GABRIEL DA COSTA SANTOS" userId="S::enzo.santos56@senaisp.edu.br::61f9deaa-79df-48f6-809c-5e8201cf1f88" providerId="AD" clId="Web-{2899E6F5-4058-03A9-734B-C47FB89B0FAA}" dt="2022-09-19T20:10:00.562" v="91"/>
        <pc:sldMkLst>
          <pc:docMk/>
          <pc:sldMk cId="4204227531" sldId="270"/>
        </pc:sldMkLst>
      </pc:sldChg>
      <pc:sldChg chg="modSp modTransition delAnim">
        <pc:chgData name="ENZO GABRIEL DA COSTA SANTOS" userId="S::enzo.santos56@senaisp.edu.br::61f9deaa-79df-48f6-809c-5e8201cf1f88" providerId="AD" clId="Web-{2899E6F5-4058-03A9-734B-C47FB89B0FAA}" dt="2022-09-19T20:10:25.062" v="95"/>
        <pc:sldMkLst>
          <pc:docMk/>
          <pc:sldMk cId="1954770245" sldId="272"/>
        </pc:sldMkLst>
        <pc:spChg chg="mod">
          <ac:chgData name="ENZO GABRIEL DA COSTA SANTOS" userId="S::enzo.santos56@senaisp.edu.br::61f9deaa-79df-48f6-809c-5e8201cf1f88" providerId="AD" clId="Web-{2899E6F5-4058-03A9-734B-C47FB89B0FAA}" dt="2022-09-19T20:10:07.874" v="93" actId="1076"/>
          <ac:spMkLst>
            <pc:docMk/>
            <pc:sldMk cId="1954770245" sldId="272"/>
            <ac:spMk id="14" creationId="{00000000-0000-0000-0000-000000000000}"/>
          </ac:spMkLst>
        </pc:spChg>
        <pc:grpChg chg="mod">
          <ac:chgData name="ENZO GABRIEL DA COSTA SANTOS" userId="S::enzo.santos56@senaisp.edu.br::61f9deaa-79df-48f6-809c-5e8201cf1f88" providerId="AD" clId="Web-{2899E6F5-4058-03A9-734B-C47FB89B0FAA}" dt="2022-09-19T20:10:04.234" v="92" actId="1076"/>
          <ac:grpSpMkLst>
            <pc:docMk/>
            <pc:sldMk cId="1954770245" sldId="272"/>
            <ac:grpSpMk id="11" creationId="{00000000-0000-0000-0000-000000000000}"/>
          </ac:grpSpMkLst>
        </pc:grpChg>
      </pc:sldChg>
      <pc:sldChg chg="modTransition">
        <pc:chgData name="ENZO GABRIEL DA COSTA SANTOS" userId="S::enzo.santos56@senaisp.edu.br::61f9deaa-79df-48f6-809c-5e8201cf1f88" providerId="AD" clId="Web-{2899E6F5-4058-03A9-734B-C47FB89B0FAA}" dt="2022-09-19T20:07:58.356" v="83"/>
        <pc:sldMkLst>
          <pc:docMk/>
          <pc:sldMk cId="3764297405" sldId="274"/>
        </pc:sldMkLst>
      </pc:sldChg>
      <pc:sldChg chg="modTransition">
        <pc:chgData name="ENZO GABRIEL DA COSTA SANTOS" userId="S::enzo.santos56@senaisp.edu.br::61f9deaa-79df-48f6-809c-5e8201cf1f88" providerId="AD" clId="Web-{2899E6F5-4058-03A9-734B-C47FB89B0FAA}" dt="2022-09-19T20:08:38.466" v="86"/>
        <pc:sldMkLst>
          <pc:docMk/>
          <pc:sldMk cId="3308898393" sldId="275"/>
        </pc:sldMkLst>
      </pc:sldChg>
      <pc:sldChg chg="addSp delSp modSp mod setBg">
        <pc:chgData name="ENZO GABRIEL DA COSTA SANTOS" userId="S::enzo.santos56@senaisp.edu.br::61f9deaa-79df-48f6-809c-5e8201cf1f88" providerId="AD" clId="Web-{2899E6F5-4058-03A9-734B-C47FB89B0FAA}" dt="2022-09-19T20:00:57.877" v="67" actId="1076"/>
        <pc:sldMkLst>
          <pc:docMk/>
          <pc:sldMk cId="1202052870" sldId="277"/>
        </pc:sldMkLst>
        <pc:spChg chg="mod topLvl">
          <ac:chgData name="ENZO GABRIEL DA COSTA SANTOS" userId="S::enzo.santos56@senaisp.edu.br::61f9deaa-79df-48f6-809c-5e8201cf1f88" providerId="AD" clId="Web-{2899E6F5-4058-03A9-734B-C47FB89B0FAA}" dt="2022-09-19T19:59:15.374" v="19" actId="1076"/>
          <ac:spMkLst>
            <pc:docMk/>
            <pc:sldMk cId="1202052870" sldId="277"/>
            <ac:spMk id="5" creationId="{B3E92F2A-0684-5273-DEA8-705328CADDF3}"/>
          </ac:spMkLst>
        </pc:spChg>
        <pc:spChg chg="del mod topLvl">
          <ac:chgData name="ENZO GABRIEL DA COSTA SANTOS" userId="S::enzo.santos56@senaisp.edu.br::61f9deaa-79df-48f6-809c-5e8201cf1f88" providerId="AD" clId="Web-{2899E6F5-4058-03A9-734B-C47FB89B0FAA}" dt="2022-09-19T19:59:04.609" v="15"/>
          <ac:spMkLst>
            <pc:docMk/>
            <pc:sldMk cId="1202052870" sldId="277"/>
            <ac:spMk id="6" creationId="{5B24C799-ABAE-D9B0-E839-9CB13E1DC8F8}"/>
          </ac:spMkLst>
        </pc:spChg>
        <pc:spChg chg="add del">
          <ac:chgData name="ENZO GABRIEL DA COSTA SANTOS" userId="S::enzo.santos56@senaisp.edu.br::61f9deaa-79df-48f6-809c-5e8201cf1f88" providerId="AD" clId="Web-{2899E6F5-4058-03A9-734B-C47FB89B0FAA}" dt="2022-09-19T19:58:16.936" v="5"/>
          <ac:spMkLst>
            <pc:docMk/>
            <pc:sldMk cId="1202052870" sldId="277"/>
            <ac:spMk id="8" creationId="{7BDAC5B6-20CE-447F-8BA1-F2274AC7AE5B}"/>
          </ac:spMkLst>
        </pc:spChg>
        <pc:spChg chg="add del">
          <ac:chgData name="ENZO GABRIEL DA COSTA SANTOS" userId="S::enzo.santos56@senaisp.edu.br::61f9deaa-79df-48f6-809c-5e8201cf1f88" providerId="AD" clId="Web-{2899E6F5-4058-03A9-734B-C47FB89B0FAA}" dt="2022-09-19T19:58:16.936" v="5"/>
          <ac:spMkLst>
            <pc:docMk/>
            <pc:sldMk cId="1202052870" sldId="277"/>
            <ac:spMk id="10" creationId="{D1D22B31-BF8F-446B-9009-8A251FB177CB}"/>
          </ac:spMkLst>
        </pc:spChg>
        <pc:spChg chg="add mod">
          <ac:chgData name="ENZO GABRIEL DA COSTA SANTOS" userId="S::enzo.santos56@senaisp.edu.br::61f9deaa-79df-48f6-809c-5e8201cf1f88" providerId="AD" clId="Web-{2899E6F5-4058-03A9-734B-C47FB89B0FAA}" dt="2022-09-19T20:00:57.877" v="67" actId="1076"/>
          <ac:spMkLst>
            <pc:docMk/>
            <pc:sldMk cId="1202052870" sldId="277"/>
            <ac:spMk id="11" creationId="{4BD7E415-D764-C981-5956-1B92EB5B6A1F}"/>
          </ac:spMkLst>
        </pc:spChg>
        <pc:grpChg chg="add del mod">
          <ac:chgData name="ENZO GABRIEL DA COSTA SANTOS" userId="S::enzo.santos56@senaisp.edu.br::61f9deaa-79df-48f6-809c-5e8201cf1f88" providerId="AD" clId="Web-{2899E6F5-4058-03A9-734B-C47FB89B0FAA}" dt="2022-09-19T19:59:04.609" v="15"/>
          <ac:grpSpMkLst>
            <pc:docMk/>
            <pc:sldMk cId="1202052870" sldId="277"/>
            <ac:grpSpMk id="7" creationId="{0BD21BB5-B29D-8DAF-E1F3-CF45C0A3E5E4}"/>
          </ac:grpSpMkLst>
        </pc:grpChg>
        <pc:picChg chg="del">
          <ac:chgData name="ENZO GABRIEL DA COSTA SANTOS" userId="S::enzo.santos56@senaisp.edu.br::61f9deaa-79df-48f6-809c-5e8201cf1f88" providerId="AD" clId="Web-{2899E6F5-4058-03A9-734B-C47FB89B0FAA}" dt="2022-09-19T19:57:04.606" v="0"/>
          <ac:picMkLst>
            <pc:docMk/>
            <pc:sldMk cId="1202052870" sldId="277"/>
            <ac:picMk id="2" creationId="{CDF373BC-4379-A3CD-166A-4D71C620721C}"/>
          </ac:picMkLst>
        </pc:picChg>
        <pc:picChg chg="add del mod">
          <ac:chgData name="ENZO GABRIEL DA COSTA SANTOS" userId="S::enzo.santos56@senaisp.edu.br::61f9deaa-79df-48f6-809c-5e8201cf1f88" providerId="AD" clId="Web-{2899E6F5-4058-03A9-734B-C47FB89B0FAA}" dt="2022-09-19T19:58:25.670" v="8"/>
          <ac:picMkLst>
            <pc:docMk/>
            <pc:sldMk cId="1202052870" sldId="277"/>
            <ac:picMk id="3" creationId="{4FF70D02-DBEE-6A82-03DA-F7A4AE535E04}"/>
          </ac:picMkLst>
        </pc:picChg>
      </pc:sldChg>
      <pc:sldChg chg="new ord">
        <pc:chgData name="ENZO GABRIEL DA COSTA SANTOS" userId="S::enzo.santos56@senaisp.edu.br::61f9deaa-79df-48f6-809c-5e8201cf1f88" providerId="AD" clId="Web-{2899E6F5-4058-03A9-734B-C47FB89B0FAA}" dt="2022-09-19T20:12:32.596" v="98"/>
        <pc:sldMkLst>
          <pc:docMk/>
          <pc:sldMk cId="356856905" sldId="278"/>
        </pc:sldMkLst>
      </pc:sldChg>
    </pc:docChg>
  </pc:docChgLst>
  <pc:docChgLst>
    <pc:chgData name="ENZO GABRIEL DA COSTA SANTOS" userId="S::enzo.santos56@senaisp.edu.br::61f9deaa-79df-48f6-809c-5e8201cf1f88" providerId="AD" clId="Web-{D891CF77-F10C-11F9-0084-1A520F6A003A}"/>
    <pc:docChg chg="modSld">
      <pc:chgData name="ENZO GABRIEL DA COSTA SANTOS" userId="S::enzo.santos56@senaisp.edu.br::61f9deaa-79df-48f6-809c-5e8201cf1f88" providerId="AD" clId="Web-{D891CF77-F10C-11F9-0084-1A520F6A003A}" dt="2022-09-19T19:49:34.013" v="0"/>
      <pc:docMkLst>
        <pc:docMk/>
      </pc:docMkLst>
      <pc:sldChg chg="delSp">
        <pc:chgData name="ENZO GABRIEL DA COSTA SANTOS" userId="S::enzo.santos56@senaisp.edu.br::61f9deaa-79df-48f6-809c-5e8201cf1f88" providerId="AD" clId="Web-{D891CF77-F10C-11F9-0084-1A520F6A003A}" dt="2022-09-19T19:49:34.013" v="0"/>
        <pc:sldMkLst>
          <pc:docMk/>
          <pc:sldMk cId="0" sldId="261"/>
        </pc:sldMkLst>
        <pc:picChg chg="del">
          <ac:chgData name="ENZO GABRIEL DA COSTA SANTOS" userId="S::enzo.santos56@senaisp.edu.br::61f9deaa-79df-48f6-809c-5e8201cf1f88" providerId="AD" clId="Web-{D891CF77-F10C-11F9-0084-1A520F6A003A}" dt="2022-09-19T19:49:34.013" v="0"/>
          <ac:picMkLst>
            <pc:docMk/>
            <pc:sldMk cId="0" sldId="261"/>
            <ac:picMk id="6" creationId="{0A4E9F1E-C92B-8CB9-0B95-51E2FF8130BA}"/>
          </ac:picMkLst>
        </pc:picChg>
      </pc:sldChg>
    </pc:docChg>
  </pc:docChgLst>
  <pc:docChgLst>
    <pc:chgData name="ENZO GABRIEL DA COSTA SANTOS" userId="S::enzo.santos56@senaisp.edu.br::61f9deaa-79df-48f6-809c-5e8201cf1f88" providerId="AD" clId="Web-{62B93554-3430-DA4F-63CA-6D9C2447F235}"/>
    <pc:docChg chg="modSld">
      <pc:chgData name="ENZO GABRIEL DA COSTA SANTOS" userId="S::enzo.santos56@senaisp.edu.br::61f9deaa-79df-48f6-809c-5e8201cf1f88" providerId="AD" clId="Web-{62B93554-3430-DA4F-63CA-6D9C2447F235}" dt="2022-09-19T19:56:16.514" v="0"/>
      <pc:docMkLst>
        <pc:docMk/>
      </pc:docMkLst>
      <pc:sldChg chg="addSp modSp">
        <pc:chgData name="ENZO GABRIEL DA COSTA SANTOS" userId="S::enzo.santos56@senaisp.edu.br::61f9deaa-79df-48f6-809c-5e8201cf1f88" providerId="AD" clId="Web-{62B93554-3430-DA4F-63CA-6D9C2447F235}" dt="2022-09-19T19:56:16.514" v="0"/>
        <pc:sldMkLst>
          <pc:docMk/>
          <pc:sldMk cId="1202052870" sldId="277"/>
        </pc:sldMkLst>
        <pc:picChg chg="add mod">
          <ac:chgData name="ENZO GABRIEL DA COSTA SANTOS" userId="S::enzo.santos56@senaisp.edu.br::61f9deaa-79df-48f6-809c-5e8201cf1f88" providerId="AD" clId="Web-{62B93554-3430-DA4F-63CA-6D9C2447F235}" dt="2022-09-19T19:56:16.514" v="0"/>
          <ac:picMkLst>
            <pc:docMk/>
            <pc:sldMk cId="1202052870" sldId="277"/>
            <ac:picMk id="2" creationId="{CDF373BC-4379-A3CD-166A-4D71C620721C}"/>
          </ac:picMkLst>
        </pc:picChg>
      </pc:sldChg>
    </pc:docChg>
  </pc:docChgLst>
  <pc:docChgLst>
    <pc:chgData name="Raquel Araujo Neves de Sousa" userId="S::raquel.dsousa_sp.senai.br#ext#@sesisenaispedu.onmicrosoft.com::b5e0edbf-3b94-4039-aa0f-662bbb06cbdb" providerId="AD" clId="Web-{18DD7D61-FDBD-28FD-E3F1-A45F48C04C8B}"/>
    <pc:docChg chg="modSld">
      <pc:chgData name="Raquel Araujo Neves de Sousa" userId="S::raquel.dsousa_sp.senai.br#ext#@sesisenaispedu.onmicrosoft.com::b5e0edbf-3b94-4039-aa0f-662bbb06cbdb" providerId="AD" clId="Web-{18DD7D61-FDBD-28FD-E3F1-A45F48C04C8B}" dt="2022-09-19T19:19:24.704" v="1"/>
      <pc:docMkLst>
        <pc:docMk/>
      </pc:docMkLst>
      <pc:sldChg chg="modSp">
        <pc:chgData name="Raquel Araujo Neves de Sousa" userId="S::raquel.dsousa_sp.senai.br#ext#@sesisenaispedu.onmicrosoft.com::b5e0edbf-3b94-4039-aa0f-662bbb06cbdb" providerId="AD" clId="Web-{18DD7D61-FDBD-28FD-E3F1-A45F48C04C8B}" dt="2022-09-19T19:19:24.704" v="1"/>
        <pc:sldMkLst>
          <pc:docMk/>
          <pc:sldMk cId="0" sldId="269"/>
        </pc:sldMkLst>
        <pc:picChg chg="ord">
          <ac:chgData name="Raquel Araujo Neves de Sousa" userId="S::raquel.dsousa_sp.senai.br#ext#@sesisenaispedu.onmicrosoft.com::b5e0edbf-3b94-4039-aa0f-662bbb06cbdb" providerId="AD" clId="Web-{18DD7D61-FDBD-28FD-E3F1-A45F48C04C8B}" dt="2022-09-19T19:19:24.704" v="1"/>
          <ac:picMkLst>
            <pc:docMk/>
            <pc:sldMk cId="0" sldId="269"/>
            <ac:picMk id="2052" creationId="{00000000-0000-0000-0000-000000000000}"/>
          </ac:picMkLst>
        </pc:picChg>
      </pc:sldChg>
      <pc:sldChg chg="modSp">
        <pc:chgData name="Raquel Araujo Neves de Sousa" userId="S::raquel.dsousa_sp.senai.br#ext#@sesisenaispedu.onmicrosoft.com::b5e0edbf-3b94-4039-aa0f-662bbb06cbdb" providerId="AD" clId="Web-{18DD7D61-FDBD-28FD-E3F1-A45F48C04C8B}" dt="2022-09-19T19:19:10.782" v="0" actId="20577"/>
        <pc:sldMkLst>
          <pc:docMk/>
          <pc:sldMk cId="1954770245" sldId="272"/>
        </pc:sldMkLst>
        <pc:spChg chg="mod">
          <ac:chgData name="Raquel Araujo Neves de Sousa" userId="S::raquel.dsousa_sp.senai.br#ext#@sesisenaispedu.onmicrosoft.com::b5e0edbf-3b94-4039-aa0f-662bbb06cbdb" providerId="AD" clId="Web-{18DD7D61-FDBD-28FD-E3F1-A45F48C04C8B}" dt="2022-09-19T19:19:10.782" v="0" actId="20577"/>
          <ac:spMkLst>
            <pc:docMk/>
            <pc:sldMk cId="1954770245" sldId="272"/>
            <ac:spMk id="1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9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5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B3E92F2A-0684-5273-DEA8-705328CADDF3}"/>
              </a:ext>
            </a:extLst>
          </p:cNvPr>
          <p:cNvSpPr/>
          <p:nvPr/>
        </p:nvSpPr>
        <p:spPr>
          <a:xfrm>
            <a:off x="2157417" y="353596"/>
            <a:ext cx="13965955" cy="8814325"/>
          </a:xfrm>
          <a:custGeom>
            <a:avLst/>
            <a:gdLst/>
            <a:ahLst/>
            <a:cxnLst/>
            <a:rect l="l" t="t" r="r" b="b"/>
            <a:pathLst>
              <a:path w="851867" h="537638">
                <a:moveTo>
                  <a:pt x="475047" y="0"/>
                </a:moveTo>
                <a:cubicBezTo>
                  <a:pt x="484225" y="0"/>
                  <a:pt x="493457" y="0"/>
                  <a:pt x="502616" y="0"/>
                </a:cubicBezTo>
                <a:cubicBezTo>
                  <a:pt x="575638" y="8909"/>
                  <a:pt x="621274" y="38564"/>
                  <a:pt x="642060" y="87090"/>
                </a:cubicBezTo>
                <a:cubicBezTo>
                  <a:pt x="763800" y="80618"/>
                  <a:pt x="851867" y="172373"/>
                  <a:pt x="798371" y="262426"/>
                </a:cubicBezTo>
                <a:cubicBezTo>
                  <a:pt x="816308" y="281349"/>
                  <a:pt x="831273" y="302517"/>
                  <a:pt x="836678" y="330926"/>
                </a:cubicBezTo>
                <a:cubicBezTo>
                  <a:pt x="836678" y="339065"/>
                  <a:pt x="836678" y="347184"/>
                  <a:pt x="836678" y="355321"/>
                </a:cubicBezTo>
                <a:cubicBezTo>
                  <a:pt x="820572" y="427627"/>
                  <a:pt x="751267" y="476486"/>
                  <a:pt x="637488" y="463333"/>
                </a:cubicBezTo>
                <a:cubicBezTo>
                  <a:pt x="608214" y="500459"/>
                  <a:pt x="556123" y="537638"/>
                  <a:pt x="475064" y="533008"/>
                </a:cubicBezTo>
                <a:cubicBezTo>
                  <a:pt x="433166" y="530570"/>
                  <a:pt x="404019" y="516453"/>
                  <a:pt x="378499" y="499302"/>
                </a:cubicBezTo>
                <a:cubicBezTo>
                  <a:pt x="351619" y="513559"/>
                  <a:pt x="322508" y="524747"/>
                  <a:pt x="280446" y="524871"/>
                </a:cubicBezTo>
                <a:cubicBezTo>
                  <a:pt x="183137" y="525082"/>
                  <a:pt x="118041" y="470155"/>
                  <a:pt x="116463" y="394815"/>
                </a:cubicBezTo>
                <a:cubicBezTo>
                  <a:pt x="53905" y="377190"/>
                  <a:pt x="11536" y="344291"/>
                  <a:pt x="0" y="287995"/>
                </a:cubicBezTo>
                <a:cubicBezTo>
                  <a:pt x="0" y="279858"/>
                  <a:pt x="0" y="271704"/>
                  <a:pt x="0" y="263601"/>
                </a:cubicBezTo>
                <a:cubicBezTo>
                  <a:pt x="12733" y="207816"/>
                  <a:pt x="52799" y="172776"/>
                  <a:pt x="119510" y="157922"/>
                </a:cubicBezTo>
                <a:cubicBezTo>
                  <a:pt x="115501" y="63818"/>
                  <a:pt x="248942" y="5016"/>
                  <a:pt x="358566" y="46474"/>
                </a:cubicBezTo>
                <a:cubicBezTo>
                  <a:pt x="384666" y="25973"/>
                  <a:pt x="421594" y="3613"/>
                  <a:pt x="475047" y="0"/>
                </a:cubicBezTo>
                <a:close/>
              </a:path>
            </a:pathLst>
          </a:custGeom>
          <a:solidFill>
            <a:schemeClr val="bg1"/>
          </a:solidFill>
        </p:spPr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BD7E415-D764-C981-5956-1B92EB5B6A1F}"/>
              </a:ext>
            </a:extLst>
          </p:cNvPr>
          <p:cNvSpPr txBox="1"/>
          <p:nvPr/>
        </p:nvSpPr>
        <p:spPr>
          <a:xfrm>
            <a:off x="4156541" y="1109547"/>
            <a:ext cx="10321382" cy="7625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8800">
                <a:solidFill>
                  <a:srgbClr val="DC9BFF"/>
                </a:solidFill>
                <a:latin typeface="Poppins Bold"/>
              </a:rPr>
              <a:t>E para resolver </a:t>
            </a:r>
            <a:r>
              <a:rPr lang="en-US" sz="8800" err="1">
                <a:solidFill>
                  <a:srgbClr val="DC9BFF"/>
                </a:solidFill>
                <a:latin typeface="Poppins Bold"/>
              </a:rPr>
              <a:t>esses</a:t>
            </a:r>
            <a:r>
              <a:rPr lang="en-US" sz="880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8800" err="1">
                <a:solidFill>
                  <a:srgbClr val="DC9BFF"/>
                </a:solidFill>
                <a:latin typeface="Poppins Bold"/>
              </a:rPr>
              <a:t>problemas</a:t>
            </a:r>
            <a:r>
              <a:rPr lang="en-US" sz="8800">
                <a:solidFill>
                  <a:srgbClr val="DC9BFF"/>
                </a:solidFill>
                <a:latin typeface="Poppins Bold"/>
              </a:rPr>
              <a:t> que </a:t>
            </a:r>
            <a:r>
              <a:rPr lang="en-US" sz="8800" err="1">
                <a:solidFill>
                  <a:srgbClr val="DC9BFF"/>
                </a:solidFill>
                <a:latin typeface="Poppins Bold"/>
              </a:rPr>
              <a:t>estamos</a:t>
            </a:r>
            <a:r>
              <a:rPr lang="en-US" sz="880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8800" err="1">
                <a:solidFill>
                  <a:srgbClr val="DC9BFF"/>
                </a:solidFill>
                <a:latin typeface="Poppins Bold"/>
              </a:rPr>
              <a:t>aqui</a:t>
            </a:r>
            <a:r>
              <a:rPr lang="en-US" sz="8800">
                <a:solidFill>
                  <a:srgbClr val="DC9BFF"/>
                </a:solidFill>
                <a:latin typeface="Poppins Bold"/>
              </a:rPr>
              <a:t>!</a:t>
            </a:r>
            <a:endParaRPr lang="en-US" sz="8800" err="1">
              <a:solidFill>
                <a:srgbClr val="DC9BFF"/>
              </a:solidFill>
              <a:latin typeface="Poppins Bold"/>
              <a:cs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120205287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70796">
            <a:off x="-1905685" y="3024175"/>
            <a:ext cx="13716939" cy="8744845"/>
            <a:chOff x="0" y="0"/>
            <a:chExt cx="836678" cy="533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700" y="6057900"/>
            <a:ext cx="10934700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16052">
                <a:solidFill>
                  <a:srgbClr val="F7F6F9"/>
                </a:solidFill>
                <a:latin typeface="Poppins Bold"/>
              </a:rPr>
              <a:t>Como </a:t>
            </a:r>
            <a:r>
              <a:rPr lang="en-US" sz="16052" err="1">
                <a:solidFill>
                  <a:srgbClr val="F7F6F9"/>
                </a:solidFill>
                <a:latin typeface="Poppins Bold"/>
              </a:rPr>
              <a:t>funciona</a:t>
            </a:r>
            <a:r>
              <a:rPr lang="en-US" sz="16052">
                <a:solidFill>
                  <a:srgbClr val="F7F6F9"/>
                </a:solidFill>
                <a:latin typeface="Poppins Bold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5839" y="758700"/>
            <a:ext cx="1816004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6"/>
              </a:lnSpc>
            </a:pPr>
            <a:r>
              <a:rPr lang="en-US" sz="11350">
                <a:solidFill>
                  <a:srgbClr val="DC9BFF"/>
                </a:solidFill>
                <a:latin typeface="Poppins Bold"/>
              </a:rPr>
              <a:t>Ok, mas… </a:t>
            </a:r>
            <a:endParaRPr lang="en-US" sz="11353">
              <a:solidFill>
                <a:srgbClr val="DC9BFF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98334176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1450" y="2762269"/>
            <a:ext cx="5192396" cy="5812756"/>
            <a:chOff x="0" y="0"/>
            <a:chExt cx="1151275" cy="12888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1275" cy="1288824"/>
            </a:xfrm>
            <a:custGeom>
              <a:avLst/>
              <a:gdLst/>
              <a:ahLst/>
              <a:cxnLst/>
              <a:rect l="l" t="t" r="r" b="b"/>
              <a:pathLst>
                <a:path w="1151275" h="1288824">
                  <a:moveTo>
                    <a:pt x="76042" y="0"/>
                  </a:moveTo>
                  <a:lnTo>
                    <a:pt x="1075234" y="0"/>
                  </a:lnTo>
                  <a:cubicBezTo>
                    <a:pt x="1095401" y="0"/>
                    <a:pt x="1114743" y="8011"/>
                    <a:pt x="1129003" y="22272"/>
                  </a:cubicBezTo>
                  <a:cubicBezTo>
                    <a:pt x="1143264" y="36533"/>
                    <a:pt x="1151275" y="55874"/>
                    <a:pt x="1151275" y="76042"/>
                  </a:cubicBezTo>
                  <a:lnTo>
                    <a:pt x="1151275" y="1212782"/>
                  </a:lnTo>
                  <a:cubicBezTo>
                    <a:pt x="1151275" y="1254779"/>
                    <a:pt x="1117230" y="1288824"/>
                    <a:pt x="1075234" y="1288824"/>
                  </a:cubicBezTo>
                  <a:lnTo>
                    <a:pt x="76042" y="1288824"/>
                  </a:lnTo>
                  <a:cubicBezTo>
                    <a:pt x="55874" y="1288824"/>
                    <a:pt x="36533" y="1280812"/>
                    <a:pt x="22272" y="1266552"/>
                  </a:cubicBezTo>
                  <a:cubicBezTo>
                    <a:pt x="8011" y="1252291"/>
                    <a:pt x="0" y="1232950"/>
                    <a:pt x="0" y="1212782"/>
                  </a:cubicBezTo>
                  <a:lnTo>
                    <a:pt x="0" y="76042"/>
                  </a:lnTo>
                  <a:cubicBezTo>
                    <a:pt x="0" y="34045"/>
                    <a:pt x="34045" y="0"/>
                    <a:pt x="76042" y="0"/>
                  </a:cubicBezTo>
                  <a:close/>
                </a:path>
              </a:pathLst>
            </a:custGeom>
            <a:solidFill>
              <a:srgbClr val="F7F6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8250" y="2888033"/>
            <a:ext cx="4598797" cy="5325352"/>
            <a:chOff x="0" y="0"/>
            <a:chExt cx="1019661" cy="11807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9661" cy="1180755"/>
            </a:xfrm>
            <a:custGeom>
              <a:avLst/>
              <a:gdLst/>
              <a:ahLst/>
              <a:cxnLst/>
              <a:rect l="l" t="t" r="r" b="b"/>
              <a:pathLst>
                <a:path w="1019661" h="1180755">
                  <a:moveTo>
                    <a:pt x="85857" y="0"/>
                  </a:moveTo>
                  <a:lnTo>
                    <a:pt x="933804" y="0"/>
                  </a:lnTo>
                  <a:cubicBezTo>
                    <a:pt x="956574" y="0"/>
                    <a:pt x="978412" y="9046"/>
                    <a:pt x="994514" y="25147"/>
                  </a:cubicBezTo>
                  <a:cubicBezTo>
                    <a:pt x="1010615" y="41248"/>
                    <a:pt x="1019661" y="63086"/>
                    <a:pt x="1019661" y="85857"/>
                  </a:cubicBezTo>
                  <a:lnTo>
                    <a:pt x="1019661" y="1094898"/>
                  </a:lnTo>
                  <a:cubicBezTo>
                    <a:pt x="1019661" y="1117669"/>
                    <a:pt x="1010615" y="1139507"/>
                    <a:pt x="994514" y="1155608"/>
                  </a:cubicBezTo>
                  <a:cubicBezTo>
                    <a:pt x="978412" y="1171709"/>
                    <a:pt x="956574" y="1180755"/>
                    <a:pt x="933804" y="1180755"/>
                  </a:cubicBezTo>
                  <a:lnTo>
                    <a:pt x="85857" y="1180755"/>
                  </a:lnTo>
                  <a:cubicBezTo>
                    <a:pt x="63086" y="1180755"/>
                    <a:pt x="41248" y="1171709"/>
                    <a:pt x="25147" y="1155608"/>
                  </a:cubicBezTo>
                  <a:cubicBezTo>
                    <a:pt x="9046" y="1139507"/>
                    <a:pt x="0" y="1117669"/>
                    <a:pt x="0" y="1094898"/>
                  </a:cubicBezTo>
                  <a:lnTo>
                    <a:pt x="0" y="85857"/>
                  </a:lnTo>
                  <a:cubicBezTo>
                    <a:pt x="0" y="63086"/>
                    <a:pt x="9046" y="41248"/>
                    <a:pt x="25147" y="25147"/>
                  </a:cubicBezTo>
                  <a:cubicBezTo>
                    <a:pt x="41248" y="9046"/>
                    <a:pt x="63086" y="0"/>
                    <a:pt x="8585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5049" y="3230391"/>
            <a:ext cx="4005197" cy="464063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338633" y="2762269"/>
            <a:ext cx="5192396" cy="5812756"/>
            <a:chOff x="0" y="0"/>
            <a:chExt cx="1151275" cy="12888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1275" cy="1288824"/>
            </a:xfrm>
            <a:custGeom>
              <a:avLst/>
              <a:gdLst/>
              <a:ahLst/>
              <a:cxnLst/>
              <a:rect l="l" t="t" r="r" b="b"/>
              <a:pathLst>
                <a:path w="1151275" h="1288824">
                  <a:moveTo>
                    <a:pt x="76042" y="0"/>
                  </a:moveTo>
                  <a:lnTo>
                    <a:pt x="1075234" y="0"/>
                  </a:lnTo>
                  <a:cubicBezTo>
                    <a:pt x="1095401" y="0"/>
                    <a:pt x="1114743" y="8011"/>
                    <a:pt x="1129003" y="22272"/>
                  </a:cubicBezTo>
                  <a:cubicBezTo>
                    <a:pt x="1143264" y="36533"/>
                    <a:pt x="1151275" y="55874"/>
                    <a:pt x="1151275" y="76042"/>
                  </a:cubicBezTo>
                  <a:lnTo>
                    <a:pt x="1151275" y="1212782"/>
                  </a:lnTo>
                  <a:cubicBezTo>
                    <a:pt x="1151275" y="1254779"/>
                    <a:pt x="1117230" y="1288824"/>
                    <a:pt x="1075234" y="1288824"/>
                  </a:cubicBezTo>
                  <a:lnTo>
                    <a:pt x="76042" y="1288824"/>
                  </a:lnTo>
                  <a:cubicBezTo>
                    <a:pt x="55874" y="1288824"/>
                    <a:pt x="36533" y="1280812"/>
                    <a:pt x="22272" y="1266552"/>
                  </a:cubicBezTo>
                  <a:cubicBezTo>
                    <a:pt x="8011" y="1252291"/>
                    <a:pt x="0" y="1232950"/>
                    <a:pt x="0" y="1212782"/>
                  </a:cubicBezTo>
                  <a:lnTo>
                    <a:pt x="0" y="76042"/>
                  </a:lnTo>
                  <a:cubicBezTo>
                    <a:pt x="0" y="34045"/>
                    <a:pt x="34045" y="0"/>
                    <a:pt x="76042" y="0"/>
                  </a:cubicBezTo>
                  <a:close/>
                </a:path>
              </a:pathLst>
            </a:custGeom>
            <a:solidFill>
              <a:srgbClr val="F7F6F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60503" y="3005971"/>
            <a:ext cx="4598797" cy="5325352"/>
            <a:chOff x="0" y="0"/>
            <a:chExt cx="1019661" cy="11807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9661" cy="1180755"/>
            </a:xfrm>
            <a:custGeom>
              <a:avLst/>
              <a:gdLst/>
              <a:ahLst/>
              <a:cxnLst/>
              <a:rect l="l" t="t" r="r" b="b"/>
              <a:pathLst>
                <a:path w="1019661" h="1180755">
                  <a:moveTo>
                    <a:pt x="85857" y="0"/>
                  </a:moveTo>
                  <a:lnTo>
                    <a:pt x="933804" y="0"/>
                  </a:lnTo>
                  <a:cubicBezTo>
                    <a:pt x="956574" y="0"/>
                    <a:pt x="978412" y="9046"/>
                    <a:pt x="994514" y="25147"/>
                  </a:cubicBezTo>
                  <a:cubicBezTo>
                    <a:pt x="1010615" y="41248"/>
                    <a:pt x="1019661" y="63086"/>
                    <a:pt x="1019661" y="85857"/>
                  </a:cubicBezTo>
                  <a:lnTo>
                    <a:pt x="1019661" y="1094898"/>
                  </a:lnTo>
                  <a:cubicBezTo>
                    <a:pt x="1019661" y="1117669"/>
                    <a:pt x="1010615" y="1139507"/>
                    <a:pt x="994514" y="1155608"/>
                  </a:cubicBezTo>
                  <a:cubicBezTo>
                    <a:pt x="978412" y="1171709"/>
                    <a:pt x="956574" y="1180755"/>
                    <a:pt x="933804" y="1180755"/>
                  </a:cubicBezTo>
                  <a:lnTo>
                    <a:pt x="85857" y="1180755"/>
                  </a:lnTo>
                  <a:cubicBezTo>
                    <a:pt x="63086" y="1180755"/>
                    <a:pt x="41248" y="1171709"/>
                    <a:pt x="25147" y="1155608"/>
                  </a:cubicBezTo>
                  <a:cubicBezTo>
                    <a:pt x="9046" y="1139507"/>
                    <a:pt x="0" y="1117669"/>
                    <a:pt x="0" y="1094898"/>
                  </a:cubicBezTo>
                  <a:lnTo>
                    <a:pt x="0" y="85857"/>
                  </a:lnTo>
                  <a:cubicBezTo>
                    <a:pt x="0" y="63086"/>
                    <a:pt x="9046" y="41248"/>
                    <a:pt x="25147" y="25147"/>
                  </a:cubicBezTo>
                  <a:cubicBezTo>
                    <a:pt x="41248" y="9046"/>
                    <a:pt x="63086" y="0"/>
                    <a:pt x="8585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55210" y="3489778"/>
            <a:ext cx="3959241" cy="412186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11989" t="32314" r="10055" b="30251"/>
          <a:stretch>
            <a:fillRect/>
          </a:stretch>
        </p:blipFill>
        <p:spPr>
          <a:xfrm>
            <a:off x="6388265" y="5143500"/>
            <a:ext cx="4370162" cy="118041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24277" y="809524"/>
            <a:ext cx="18160041" cy="165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2"/>
              </a:lnSpc>
            </a:pPr>
            <a:r>
              <a:rPr lang="en-US" sz="6654" err="1">
                <a:solidFill>
                  <a:srgbClr val="F7F6F9"/>
                </a:solidFill>
                <a:latin typeface="Poppins Bold"/>
              </a:rPr>
              <a:t>sabe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quando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você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vê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</a:t>
            </a:r>
          </a:p>
          <a:p>
            <a:pPr algn="just">
              <a:lnSpc>
                <a:spcPts val="6322"/>
              </a:lnSpc>
            </a:pPr>
            <a:r>
              <a:rPr lang="en-US" sz="6654" err="1">
                <a:solidFill>
                  <a:srgbClr val="F7F6F9"/>
                </a:solidFill>
                <a:latin typeface="Poppins Bold"/>
              </a:rPr>
              <a:t>aquele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look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em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uma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loja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, 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25419" y="2392225"/>
            <a:ext cx="4237077" cy="1987206"/>
            <a:chOff x="0" y="0"/>
            <a:chExt cx="1508816" cy="7076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816" cy="707641"/>
            </a:xfrm>
            <a:custGeom>
              <a:avLst/>
              <a:gdLst/>
              <a:ahLst/>
              <a:cxnLst/>
              <a:rect l="l" t="t" r="r" b="b"/>
              <a:pathLst>
                <a:path w="1508816" h="707641">
                  <a:moveTo>
                    <a:pt x="93186" y="0"/>
                  </a:moveTo>
                  <a:lnTo>
                    <a:pt x="1415630" y="0"/>
                  </a:lnTo>
                  <a:cubicBezTo>
                    <a:pt x="1440344" y="0"/>
                    <a:pt x="1464046" y="9818"/>
                    <a:pt x="1481522" y="27294"/>
                  </a:cubicBezTo>
                  <a:cubicBezTo>
                    <a:pt x="1498998" y="44769"/>
                    <a:pt x="1508816" y="68472"/>
                    <a:pt x="1508816" y="93186"/>
                  </a:cubicBezTo>
                  <a:lnTo>
                    <a:pt x="1508816" y="614454"/>
                  </a:lnTo>
                  <a:cubicBezTo>
                    <a:pt x="1508816" y="639169"/>
                    <a:pt x="1498998" y="662871"/>
                    <a:pt x="1481522" y="680347"/>
                  </a:cubicBezTo>
                  <a:cubicBezTo>
                    <a:pt x="1464046" y="697823"/>
                    <a:pt x="1440344" y="707641"/>
                    <a:pt x="1415630" y="707641"/>
                  </a:cubicBezTo>
                  <a:lnTo>
                    <a:pt x="93186" y="707641"/>
                  </a:lnTo>
                  <a:cubicBezTo>
                    <a:pt x="68472" y="707641"/>
                    <a:pt x="44769" y="697823"/>
                    <a:pt x="27294" y="680347"/>
                  </a:cubicBezTo>
                  <a:cubicBezTo>
                    <a:pt x="9818" y="662871"/>
                    <a:pt x="0" y="639169"/>
                    <a:pt x="0" y="614454"/>
                  </a:cubicBezTo>
                  <a:lnTo>
                    <a:pt x="0" y="93186"/>
                  </a:lnTo>
                  <a:cubicBezTo>
                    <a:pt x="0" y="68472"/>
                    <a:pt x="9818" y="44769"/>
                    <a:pt x="27294" y="27294"/>
                  </a:cubicBezTo>
                  <a:cubicBezTo>
                    <a:pt x="44769" y="9818"/>
                    <a:pt x="68472" y="0"/>
                    <a:pt x="93186" y="0"/>
                  </a:cubicBezTo>
                  <a:close/>
                </a:path>
              </a:pathLst>
            </a:custGeom>
            <a:solidFill>
              <a:srgbClr val="F7F6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920685"/>
            <a:ext cx="4150415" cy="4609570"/>
            <a:chOff x="0" y="0"/>
            <a:chExt cx="1148632" cy="1275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8632" cy="1275703"/>
            </a:xfrm>
            <a:custGeom>
              <a:avLst/>
              <a:gdLst/>
              <a:ahLst/>
              <a:cxnLst/>
              <a:rect l="l" t="t" r="r" b="b"/>
              <a:pathLst>
                <a:path w="1148632" h="1275703">
                  <a:moveTo>
                    <a:pt x="95132" y="0"/>
                  </a:moveTo>
                  <a:lnTo>
                    <a:pt x="1053500" y="0"/>
                  </a:lnTo>
                  <a:cubicBezTo>
                    <a:pt x="1106040" y="0"/>
                    <a:pt x="1148632" y="42592"/>
                    <a:pt x="1148632" y="95132"/>
                  </a:cubicBezTo>
                  <a:lnTo>
                    <a:pt x="1148632" y="1180571"/>
                  </a:lnTo>
                  <a:cubicBezTo>
                    <a:pt x="1148632" y="1233111"/>
                    <a:pt x="1106040" y="1275703"/>
                    <a:pt x="1053500" y="1275703"/>
                  </a:cubicBezTo>
                  <a:lnTo>
                    <a:pt x="95132" y="1275703"/>
                  </a:lnTo>
                  <a:cubicBezTo>
                    <a:pt x="42592" y="1275703"/>
                    <a:pt x="0" y="1233111"/>
                    <a:pt x="0" y="1180571"/>
                  </a:cubicBezTo>
                  <a:lnTo>
                    <a:pt x="0" y="95132"/>
                  </a:lnTo>
                  <a:cubicBezTo>
                    <a:pt x="0" y="42592"/>
                    <a:pt x="42592" y="0"/>
                    <a:pt x="95132" y="0"/>
                  </a:cubicBezTo>
                  <a:close/>
                </a:path>
              </a:pathLst>
            </a:custGeom>
            <a:solidFill>
              <a:srgbClr val="F7F6F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3688" y="2178755"/>
            <a:ext cx="3628511" cy="4027982"/>
            <a:chOff x="0" y="0"/>
            <a:chExt cx="1004194" cy="11147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4194" cy="1114748"/>
            </a:xfrm>
            <a:custGeom>
              <a:avLst/>
              <a:gdLst/>
              <a:ahLst/>
              <a:cxnLst/>
              <a:rect l="l" t="t" r="r" b="b"/>
              <a:pathLst>
                <a:path w="1004194" h="1114748">
                  <a:moveTo>
                    <a:pt x="108815" y="0"/>
                  </a:moveTo>
                  <a:lnTo>
                    <a:pt x="895379" y="0"/>
                  </a:lnTo>
                  <a:cubicBezTo>
                    <a:pt x="924238" y="0"/>
                    <a:pt x="951916" y="11464"/>
                    <a:pt x="972323" y="31871"/>
                  </a:cubicBezTo>
                  <a:cubicBezTo>
                    <a:pt x="992730" y="52278"/>
                    <a:pt x="1004194" y="79956"/>
                    <a:pt x="1004194" y="108815"/>
                  </a:cubicBezTo>
                  <a:lnTo>
                    <a:pt x="1004194" y="1005933"/>
                  </a:lnTo>
                  <a:cubicBezTo>
                    <a:pt x="1004194" y="1034793"/>
                    <a:pt x="992730" y="1062470"/>
                    <a:pt x="972323" y="1082877"/>
                  </a:cubicBezTo>
                  <a:cubicBezTo>
                    <a:pt x="951916" y="1103284"/>
                    <a:pt x="924238" y="1114748"/>
                    <a:pt x="895379" y="1114748"/>
                  </a:cubicBezTo>
                  <a:lnTo>
                    <a:pt x="108815" y="1114748"/>
                  </a:lnTo>
                  <a:cubicBezTo>
                    <a:pt x="79956" y="1114748"/>
                    <a:pt x="52278" y="1103284"/>
                    <a:pt x="31871" y="1082877"/>
                  </a:cubicBezTo>
                  <a:cubicBezTo>
                    <a:pt x="11464" y="1062470"/>
                    <a:pt x="0" y="1034793"/>
                    <a:pt x="0" y="1005933"/>
                  </a:cubicBezTo>
                  <a:lnTo>
                    <a:pt x="0" y="108815"/>
                  </a:lnTo>
                  <a:cubicBezTo>
                    <a:pt x="0" y="79956"/>
                    <a:pt x="11464" y="52278"/>
                    <a:pt x="31871" y="31871"/>
                  </a:cubicBezTo>
                  <a:cubicBezTo>
                    <a:pt x="52278" y="11464"/>
                    <a:pt x="79956" y="0"/>
                    <a:pt x="108815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5925" y="2576365"/>
            <a:ext cx="3265242" cy="326524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2164932" y="5329789"/>
            <a:ext cx="4150415" cy="4609570"/>
            <a:chOff x="0" y="0"/>
            <a:chExt cx="1148632" cy="1275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48632" cy="1275703"/>
            </a:xfrm>
            <a:custGeom>
              <a:avLst/>
              <a:gdLst/>
              <a:ahLst/>
              <a:cxnLst/>
              <a:rect l="l" t="t" r="r" b="b"/>
              <a:pathLst>
                <a:path w="1148632" h="1275703">
                  <a:moveTo>
                    <a:pt x="95132" y="0"/>
                  </a:moveTo>
                  <a:lnTo>
                    <a:pt x="1053500" y="0"/>
                  </a:lnTo>
                  <a:cubicBezTo>
                    <a:pt x="1106040" y="0"/>
                    <a:pt x="1148632" y="42592"/>
                    <a:pt x="1148632" y="95132"/>
                  </a:cubicBezTo>
                  <a:lnTo>
                    <a:pt x="1148632" y="1180571"/>
                  </a:lnTo>
                  <a:cubicBezTo>
                    <a:pt x="1148632" y="1233111"/>
                    <a:pt x="1106040" y="1275703"/>
                    <a:pt x="1053500" y="1275703"/>
                  </a:cubicBezTo>
                  <a:lnTo>
                    <a:pt x="95132" y="1275703"/>
                  </a:lnTo>
                  <a:cubicBezTo>
                    <a:pt x="42592" y="1275703"/>
                    <a:pt x="0" y="1233111"/>
                    <a:pt x="0" y="1180571"/>
                  </a:cubicBezTo>
                  <a:lnTo>
                    <a:pt x="0" y="95132"/>
                  </a:lnTo>
                  <a:cubicBezTo>
                    <a:pt x="0" y="42592"/>
                    <a:pt x="42592" y="0"/>
                    <a:pt x="95132" y="0"/>
                  </a:cubicBezTo>
                  <a:close/>
                </a:path>
              </a:pathLst>
            </a:custGeom>
            <a:solidFill>
              <a:srgbClr val="F7F6F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25884" y="5620583"/>
            <a:ext cx="3628511" cy="4027982"/>
            <a:chOff x="0" y="0"/>
            <a:chExt cx="1004194" cy="11147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4194" cy="1114748"/>
            </a:xfrm>
            <a:custGeom>
              <a:avLst/>
              <a:gdLst/>
              <a:ahLst/>
              <a:cxnLst/>
              <a:rect l="l" t="t" r="r" b="b"/>
              <a:pathLst>
                <a:path w="1004194" h="1114748">
                  <a:moveTo>
                    <a:pt x="108815" y="0"/>
                  </a:moveTo>
                  <a:lnTo>
                    <a:pt x="895379" y="0"/>
                  </a:lnTo>
                  <a:cubicBezTo>
                    <a:pt x="924238" y="0"/>
                    <a:pt x="951916" y="11464"/>
                    <a:pt x="972323" y="31871"/>
                  </a:cubicBezTo>
                  <a:cubicBezTo>
                    <a:pt x="992730" y="52278"/>
                    <a:pt x="1004194" y="79956"/>
                    <a:pt x="1004194" y="108815"/>
                  </a:cubicBezTo>
                  <a:lnTo>
                    <a:pt x="1004194" y="1005933"/>
                  </a:lnTo>
                  <a:cubicBezTo>
                    <a:pt x="1004194" y="1034793"/>
                    <a:pt x="992730" y="1062470"/>
                    <a:pt x="972323" y="1082877"/>
                  </a:cubicBezTo>
                  <a:cubicBezTo>
                    <a:pt x="951916" y="1103284"/>
                    <a:pt x="924238" y="1114748"/>
                    <a:pt x="895379" y="1114748"/>
                  </a:cubicBezTo>
                  <a:lnTo>
                    <a:pt x="108815" y="1114748"/>
                  </a:lnTo>
                  <a:cubicBezTo>
                    <a:pt x="79956" y="1114748"/>
                    <a:pt x="52278" y="1103284"/>
                    <a:pt x="31871" y="1082877"/>
                  </a:cubicBezTo>
                  <a:cubicBezTo>
                    <a:pt x="11464" y="1062470"/>
                    <a:pt x="0" y="1034793"/>
                    <a:pt x="0" y="1005933"/>
                  </a:cubicBezTo>
                  <a:lnTo>
                    <a:pt x="0" y="108815"/>
                  </a:lnTo>
                  <a:cubicBezTo>
                    <a:pt x="0" y="79956"/>
                    <a:pt x="11464" y="52278"/>
                    <a:pt x="31871" y="31871"/>
                  </a:cubicBezTo>
                  <a:cubicBezTo>
                    <a:pt x="52278" y="11464"/>
                    <a:pt x="79956" y="0"/>
                    <a:pt x="108815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33365" y="5841607"/>
            <a:ext cx="3213548" cy="321354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35758" y="2588207"/>
            <a:ext cx="3709822" cy="1554694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8258820" y="7292014"/>
            <a:ext cx="3563868" cy="2481043"/>
            <a:chOff x="0" y="0"/>
            <a:chExt cx="1606992" cy="11187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06992" cy="1118733"/>
            </a:xfrm>
            <a:custGeom>
              <a:avLst/>
              <a:gdLst/>
              <a:ahLst/>
              <a:cxnLst/>
              <a:rect l="l" t="t" r="r" b="b"/>
              <a:pathLst>
                <a:path w="1606992" h="1118733">
                  <a:moveTo>
                    <a:pt x="110789" y="0"/>
                  </a:moveTo>
                  <a:lnTo>
                    <a:pt x="1496203" y="0"/>
                  </a:lnTo>
                  <a:cubicBezTo>
                    <a:pt x="1525586" y="0"/>
                    <a:pt x="1553766" y="11672"/>
                    <a:pt x="1574543" y="32449"/>
                  </a:cubicBezTo>
                  <a:cubicBezTo>
                    <a:pt x="1595320" y="53226"/>
                    <a:pt x="1606992" y="81406"/>
                    <a:pt x="1606992" y="110789"/>
                  </a:cubicBezTo>
                  <a:lnTo>
                    <a:pt x="1606992" y="1007944"/>
                  </a:lnTo>
                  <a:cubicBezTo>
                    <a:pt x="1606992" y="1069131"/>
                    <a:pt x="1557390" y="1118733"/>
                    <a:pt x="1496203" y="1118733"/>
                  </a:cubicBezTo>
                  <a:lnTo>
                    <a:pt x="110789" y="1118733"/>
                  </a:lnTo>
                  <a:cubicBezTo>
                    <a:pt x="49602" y="1118733"/>
                    <a:pt x="0" y="1069131"/>
                    <a:pt x="0" y="1007944"/>
                  </a:cubicBezTo>
                  <a:lnTo>
                    <a:pt x="0" y="110789"/>
                  </a:lnTo>
                  <a:cubicBezTo>
                    <a:pt x="0" y="49602"/>
                    <a:pt x="49602" y="0"/>
                    <a:pt x="110789" y="0"/>
                  </a:cubicBezTo>
                  <a:close/>
                </a:path>
              </a:pathLst>
            </a:custGeom>
            <a:solidFill>
              <a:srgbClr val="F7F6F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 l="13171" t="22244" r="11453" b="21566"/>
          <a:stretch>
            <a:fillRect/>
          </a:stretch>
        </p:blipFill>
        <p:spPr>
          <a:xfrm>
            <a:off x="8543874" y="7384743"/>
            <a:ext cx="2993760" cy="2231712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24277" y="809524"/>
            <a:ext cx="18160041" cy="85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2"/>
              </a:lnSpc>
            </a:pPr>
            <a:r>
              <a:rPr lang="en-US" sz="6654">
                <a:solidFill>
                  <a:srgbClr val="F7F6F9"/>
                </a:solidFill>
                <a:latin typeface="Poppins Bold"/>
              </a:rPr>
              <a:t>e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acessórios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incríveis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em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6654" err="1">
                <a:solidFill>
                  <a:srgbClr val="F7F6F9"/>
                </a:solidFill>
                <a:latin typeface="Poppins Bold"/>
              </a:rPr>
              <a:t>outras</a:t>
            </a:r>
            <a:r>
              <a:rPr lang="en-US" sz="6654">
                <a:solidFill>
                  <a:srgbClr val="F7F6F9"/>
                </a:solidFill>
                <a:latin typeface="Poppins Bold"/>
              </a:rPr>
              <a:t> ?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4244" y="814280"/>
            <a:ext cx="16087215" cy="212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8569">
                <a:solidFill>
                  <a:srgbClr val="DC9BFF"/>
                </a:solidFill>
                <a:latin typeface="Poppins Bold"/>
              </a:rPr>
              <a:t>mas tem que </a:t>
            </a:r>
            <a:r>
              <a:rPr lang="en-US" sz="8569" err="1">
                <a:solidFill>
                  <a:srgbClr val="DC9BFF"/>
                </a:solidFill>
                <a:latin typeface="Poppins Bold"/>
              </a:rPr>
              <a:t>comprar</a:t>
            </a:r>
            <a:r>
              <a:rPr lang="en-US" sz="8569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8569" err="1">
                <a:solidFill>
                  <a:srgbClr val="DC9BFF"/>
                </a:solidFill>
                <a:latin typeface="Poppins Bold"/>
              </a:rPr>
              <a:t>separadamente</a:t>
            </a:r>
            <a:r>
              <a:rPr lang="en-US" sz="8569">
                <a:solidFill>
                  <a:srgbClr val="DC9BFF"/>
                </a:solidFill>
                <a:latin typeface="Poppins Bold"/>
              </a:rPr>
              <a:t>   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635925" y="2608446"/>
            <a:ext cx="10627841" cy="106278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1026" name="Picture 2" descr="Decepcao Pensativo GIF - Decepcao Pensativo Thinking - Discover &amp; Share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33900"/>
            <a:ext cx="6096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470796">
            <a:off x="1980514" y="19089"/>
            <a:ext cx="13716939" cy="8744845"/>
            <a:chOff x="0" y="0"/>
            <a:chExt cx="836678" cy="533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243565" y="3323368"/>
            <a:ext cx="9148102" cy="388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6"/>
              </a:lnSpc>
            </a:pPr>
            <a:r>
              <a:rPr lang="en-US" sz="10554" err="1">
                <a:solidFill>
                  <a:srgbClr val="F7F6F9"/>
                </a:solidFill>
                <a:latin typeface="Poppins Bold"/>
              </a:rPr>
              <a:t>isso</a:t>
            </a:r>
            <a:r>
              <a:rPr lang="en-US" sz="10554">
                <a:solidFill>
                  <a:srgbClr val="F7F6F9"/>
                </a:solidFill>
                <a:latin typeface="Poppins Bold"/>
              </a:rPr>
              <a:t> é </a:t>
            </a:r>
            <a:r>
              <a:rPr lang="en-US" sz="10554" err="1">
                <a:solidFill>
                  <a:srgbClr val="F7F6F9"/>
                </a:solidFill>
                <a:latin typeface="Poppins Bold"/>
              </a:rPr>
              <a:t>coisa</a:t>
            </a:r>
            <a:r>
              <a:rPr lang="en-US" sz="10554">
                <a:solidFill>
                  <a:srgbClr val="F7F6F9"/>
                </a:solidFill>
                <a:latin typeface="Poppins Bold"/>
              </a:rPr>
              <a:t> do </a:t>
            </a:r>
            <a:r>
              <a:rPr lang="en-US" sz="10554" err="1">
                <a:solidFill>
                  <a:srgbClr val="F7F6F9"/>
                </a:solidFill>
                <a:latin typeface="Poppins Bold"/>
              </a:rPr>
              <a:t>passado</a:t>
            </a:r>
            <a:r>
              <a:rPr lang="en-US" sz="10554">
                <a:solidFill>
                  <a:srgbClr val="F7F6F9"/>
                </a:solidFill>
                <a:latin typeface="Poppins Bold"/>
              </a:rPr>
              <a:t> ! </a:t>
            </a:r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0" t="15476" r="41678" b="45467"/>
          <a:stretch/>
        </p:blipFill>
        <p:spPr>
          <a:xfrm>
            <a:off x="0" y="-14909"/>
            <a:ext cx="1981200" cy="2051956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0" t="15476" r="41678" b="45467"/>
          <a:stretch/>
        </p:blipFill>
        <p:spPr>
          <a:xfrm>
            <a:off x="152400" y="8562236"/>
            <a:ext cx="1981200" cy="2051956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0" t="15476" r="41678" b="45467"/>
          <a:stretch/>
        </p:blipFill>
        <p:spPr>
          <a:xfrm>
            <a:off x="16535400" y="8562236"/>
            <a:ext cx="1981200" cy="2051956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0" t="15476" r="41678" b="45467"/>
          <a:stretch/>
        </p:blipFill>
        <p:spPr>
          <a:xfrm>
            <a:off x="16455484" y="-16566"/>
            <a:ext cx="1981200" cy="205195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70796">
            <a:off x="-3558512" y="-2978900"/>
            <a:ext cx="12572436" cy="8015199"/>
            <a:chOff x="0" y="0"/>
            <a:chExt cx="836678" cy="533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F7F6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6842"/>
          <a:stretch>
            <a:fillRect/>
          </a:stretch>
        </p:blipFill>
        <p:spPr>
          <a:xfrm>
            <a:off x="10726102" y="1935317"/>
            <a:ext cx="5156739" cy="369673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65483" y="3175520"/>
            <a:ext cx="1413326" cy="14133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19152" y="4933604"/>
            <a:ext cx="6349550" cy="139690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94377" y="376919"/>
            <a:ext cx="8643886" cy="350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</a:pPr>
            <a:r>
              <a:rPr lang="en-US" sz="7200">
                <a:solidFill>
                  <a:srgbClr val="DC9BFF"/>
                </a:solidFill>
                <a:latin typeface="Poppins Bold"/>
              </a:rPr>
              <a:t>no </a:t>
            </a:r>
            <a:r>
              <a:rPr lang="en-US" sz="7200" err="1">
                <a:solidFill>
                  <a:srgbClr val="DC9BFF"/>
                </a:solidFill>
                <a:latin typeface="Poppins Bold"/>
              </a:rPr>
              <a:t>nosso</a:t>
            </a:r>
            <a:r>
              <a:rPr lang="en-US" sz="7200">
                <a:solidFill>
                  <a:srgbClr val="DC9BFF"/>
                </a:solidFill>
                <a:latin typeface="Poppins Bold"/>
              </a:rPr>
              <a:t> super APP </a:t>
            </a:r>
            <a:r>
              <a:rPr lang="en-US" sz="7200" err="1">
                <a:solidFill>
                  <a:srgbClr val="DC9BFF"/>
                </a:solidFill>
                <a:latin typeface="Poppins Bold"/>
              </a:rPr>
              <a:t>você</a:t>
            </a:r>
            <a:r>
              <a:rPr lang="en-US" sz="720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7200" err="1">
                <a:solidFill>
                  <a:srgbClr val="DC9BFF"/>
                </a:solidFill>
                <a:latin typeface="Poppins Bold"/>
              </a:rPr>
              <a:t>pode</a:t>
            </a:r>
            <a:r>
              <a:rPr lang="en-US" sz="720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7200" err="1">
                <a:solidFill>
                  <a:srgbClr val="DC9BFF"/>
                </a:solidFill>
                <a:latin typeface="Poppins Bold"/>
              </a:rPr>
              <a:t>comprar</a:t>
            </a:r>
            <a:r>
              <a:rPr lang="en-US" sz="720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7200" err="1">
                <a:solidFill>
                  <a:srgbClr val="DC9BFF"/>
                </a:solidFill>
                <a:latin typeface="Poppins Bold"/>
              </a:rPr>
              <a:t>tudo</a:t>
            </a:r>
            <a:r>
              <a:rPr lang="en-US" sz="7200">
                <a:solidFill>
                  <a:srgbClr val="DC9BFF"/>
                </a:solidFill>
                <a:latin typeface="Poppins Bold"/>
              </a:rPr>
              <a:t> de </a:t>
            </a:r>
            <a:r>
              <a:rPr lang="en-US" sz="7200" err="1">
                <a:solidFill>
                  <a:srgbClr val="DC9BFF"/>
                </a:solidFill>
                <a:latin typeface="Poppins Bold"/>
              </a:rPr>
              <a:t>uma</a:t>
            </a:r>
            <a:r>
              <a:rPr lang="en-US" sz="720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7200" err="1">
                <a:solidFill>
                  <a:srgbClr val="DC9BFF"/>
                </a:solidFill>
                <a:latin typeface="Poppins Bold"/>
              </a:rPr>
              <a:t>vez</a:t>
            </a:r>
            <a:endParaRPr lang="en-US" sz="7200">
              <a:solidFill>
                <a:srgbClr val="DC9BFF"/>
              </a:solidFill>
              <a:latin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300424" y="6658883"/>
            <a:ext cx="10028716" cy="229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1"/>
              </a:lnSpc>
            </a:pPr>
            <a:r>
              <a:rPr lang="en-US" sz="9254">
                <a:solidFill>
                  <a:srgbClr val="F7F6F9"/>
                </a:solidFill>
                <a:latin typeface="Poppins Bold"/>
              </a:rPr>
              <a:t>e </a:t>
            </a:r>
            <a:r>
              <a:rPr lang="en-US" sz="9254" err="1">
                <a:solidFill>
                  <a:srgbClr val="F7F6F9"/>
                </a:solidFill>
                <a:latin typeface="Poppins Bold"/>
              </a:rPr>
              <a:t>receber</a:t>
            </a:r>
            <a:r>
              <a:rPr lang="en-US" sz="9254">
                <a:solidFill>
                  <a:srgbClr val="F7F6F9"/>
                </a:solidFill>
                <a:latin typeface="Poppins Bold"/>
              </a:rPr>
              <a:t> </a:t>
            </a:r>
          </a:p>
          <a:p>
            <a:pPr algn="ctr">
              <a:lnSpc>
                <a:spcPts val="8791"/>
              </a:lnSpc>
            </a:pPr>
            <a:r>
              <a:rPr lang="en-US" sz="9254" err="1">
                <a:solidFill>
                  <a:srgbClr val="F7F6F9"/>
                </a:solidFill>
                <a:latin typeface="Poppins Bold"/>
              </a:rPr>
              <a:t>em</a:t>
            </a:r>
            <a:r>
              <a:rPr lang="en-US" sz="9254">
                <a:solidFill>
                  <a:srgbClr val="F7F6F9"/>
                </a:solidFill>
                <a:latin typeface="Poppins Bold"/>
              </a:rPr>
              <a:t> casa!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1009650"/>
            <a:ext cx="10028716" cy="123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3"/>
              </a:lnSpc>
            </a:pPr>
            <a:r>
              <a:rPr lang="en-US" sz="3954" spc="67" err="1">
                <a:solidFill>
                  <a:srgbClr val="F7F6F9"/>
                </a:solidFill>
                <a:latin typeface="Poppins Bold"/>
              </a:rPr>
              <a:t>disponível</a:t>
            </a:r>
            <a:r>
              <a:rPr lang="en-US" sz="3954" spc="67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3954" spc="67" err="1">
                <a:solidFill>
                  <a:srgbClr val="F7F6F9"/>
                </a:solidFill>
                <a:latin typeface="Poppins Bold"/>
              </a:rPr>
              <a:t>nas</a:t>
            </a:r>
            <a:endParaRPr lang="en-US" sz="3954" spc="67">
              <a:solidFill>
                <a:srgbClr val="F7F6F9"/>
              </a:solidFill>
              <a:latin typeface="Poppins Bold"/>
            </a:endParaRPr>
          </a:p>
          <a:p>
            <a:pPr algn="ctr">
              <a:lnSpc>
                <a:spcPts val="4943"/>
              </a:lnSpc>
            </a:pPr>
            <a:r>
              <a:rPr lang="en-US" sz="3954" spc="67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3954" spc="67" err="1">
                <a:solidFill>
                  <a:srgbClr val="F7F6F9"/>
                </a:solidFill>
                <a:latin typeface="Poppins Bold"/>
              </a:rPr>
              <a:t>melhores</a:t>
            </a:r>
            <a:r>
              <a:rPr lang="en-US" sz="3954" spc="67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3954" spc="67" err="1">
                <a:solidFill>
                  <a:srgbClr val="F7F6F9"/>
                </a:solidFill>
                <a:latin typeface="Poppins Bold"/>
              </a:rPr>
              <a:t>lojas</a:t>
            </a:r>
            <a:endParaRPr lang="en-US" sz="3954" spc="67">
              <a:solidFill>
                <a:srgbClr val="F7F6F9"/>
              </a:solidFill>
              <a:latin typeface="Poppins Bold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70796">
            <a:off x="-2857829" y="2904278"/>
            <a:ext cx="13716939" cy="8744845"/>
            <a:chOff x="0" y="0"/>
            <a:chExt cx="836678" cy="533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F7F6F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637962" y="4492800"/>
            <a:ext cx="10391562" cy="592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16052">
                <a:solidFill>
                  <a:srgbClr val="DC9BFF"/>
                </a:solidFill>
                <a:latin typeface="Poppins Bold"/>
              </a:rPr>
              <a:t>e </a:t>
            </a:r>
            <a:r>
              <a:rPr lang="en-US" sz="16052" err="1">
                <a:solidFill>
                  <a:srgbClr val="DC9BFF"/>
                </a:solidFill>
                <a:latin typeface="Poppins Bold"/>
              </a:rPr>
              <a:t>não</a:t>
            </a:r>
            <a:r>
              <a:rPr lang="en-US" sz="16052">
                <a:solidFill>
                  <a:srgbClr val="DC9BFF"/>
                </a:solidFill>
                <a:latin typeface="Poppins Bold"/>
              </a:rPr>
              <a:t> para </a:t>
            </a:r>
            <a:r>
              <a:rPr lang="en-US" sz="16052" err="1">
                <a:solidFill>
                  <a:srgbClr val="DC9BFF"/>
                </a:solidFill>
                <a:latin typeface="Poppins Bold"/>
              </a:rPr>
              <a:t>por</a:t>
            </a:r>
            <a:r>
              <a:rPr lang="en-US" sz="16052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16052" err="1">
                <a:solidFill>
                  <a:srgbClr val="DC9BFF"/>
                </a:solidFill>
                <a:latin typeface="Poppins Bold"/>
              </a:rPr>
              <a:t>ai</a:t>
            </a:r>
            <a:r>
              <a:rPr lang="en-US" sz="16052">
                <a:solidFill>
                  <a:srgbClr val="DC9BFF"/>
                </a:solidFill>
                <a:latin typeface="Poppins Bold"/>
              </a:rPr>
              <a:t>... 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277" y="7463819"/>
            <a:ext cx="4189620" cy="2556792"/>
            <a:chOff x="0" y="0"/>
            <a:chExt cx="1103439" cy="6733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3439" cy="673394"/>
            </a:xfrm>
            <a:custGeom>
              <a:avLst/>
              <a:gdLst/>
              <a:ahLst/>
              <a:cxnLst/>
              <a:rect l="l" t="t" r="r" b="b"/>
              <a:pathLst>
                <a:path w="1103439" h="673394">
                  <a:moveTo>
                    <a:pt x="94242" y="0"/>
                  </a:moveTo>
                  <a:lnTo>
                    <a:pt x="1009197" y="0"/>
                  </a:lnTo>
                  <a:cubicBezTo>
                    <a:pt x="1061246" y="0"/>
                    <a:pt x="1103439" y="42194"/>
                    <a:pt x="1103439" y="94242"/>
                  </a:cubicBezTo>
                  <a:lnTo>
                    <a:pt x="1103439" y="579152"/>
                  </a:lnTo>
                  <a:cubicBezTo>
                    <a:pt x="1103439" y="631200"/>
                    <a:pt x="1061246" y="673394"/>
                    <a:pt x="1009197" y="673394"/>
                  </a:cubicBezTo>
                  <a:lnTo>
                    <a:pt x="94242" y="673394"/>
                  </a:lnTo>
                  <a:cubicBezTo>
                    <a:pt x="42194" y="673394"/>
                    <a:pt x="0" y="631200"/>
                    <a:pt x="0" y="579152"/>
                  </a:cubicBezTo>
                  <a:lnTo>
                    <a:pt x="0" y="94242"/>
                  </a:lnTo>
                  <a:cubicBezTo>
                    <a:pt x="0" y="42194"/>
                    <a:pt x="42194" y="0"/>
                    <a:pt x="94242" y="0"/>
                  </a:cubicBezTo>
                  <a:close/>
                </a:path>
              </a:pathLst>
            </a:custGeom>
            <a:solidFill>
              <a:srgbClr val="EEF0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598318"/>
            <a:ext cx="4005197" cy="46406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77730" y="2598318"/>
            <a:ext cx="4005197" cy="46406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54623" y="2598318"/>
            <a:ext cx="4005197" cy="464063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7727070"/>
            <a:ext cx="2549191" cy="55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693306" y="7435434"/>
            <a:ext cx="4189620" cy="2556792"/>
            <a:chOff x="0" y="0"/>
            <a:chExt cx="1103439" cy="6733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3439" cy="673394"/>
            </a:xfrm>
            <a:custGeom>
              <a:avLst/>
              <a:gdLst/>
              <a:ahLst/>
              <a:cxnLst/>
              <a:rect l="l" t="t" r="r" b="b"/>
              <a:pathLst>
                <a:path w="1103439" h="673394">
                  <a:moveTo>
                    <a:pt x="94242" y="0"/>
                  </a:moveTo>
                  <a:lnTo>
                    <a:pt x="1009197" y="0"/>
                  </a:lnTo>
                  <a:cubicBezTo>
                    <a:pt x="1061246" y="0"/>
                    <a:pt x="1103439" y="42194"/>
                    <a:pt x="1103439" y="94242"/>
                  </a:cubicBezTo>
                  <a:lnTo>
                    <a:pt x="1103439" y="579152"/>
                  </a:lnTo>
                  <a:cubicBezTo>
                    <a:pt x="1103439" y="631200"/>
                    <a:pt x="1061246" y="673394"/>
                    <a:pt x="1009197" y="673394"/>
                  </a:cubicBezTo>
                  <a:lnTo>
                    <a:pt x="94242" y="673394"/>
                  </a:lnTo>
                  <a:cubicBezTo>
                    <a:pt x="42194" y="673394"/>
                    <a:pt x="0" y="631200"/>
                    <a:pt x="0" y="579152"/>
                  </a:cubicBezTo>
                  <a:lnTo>
                    <a:pt x="0" y="94242"/>
                  </a:lnTo>
                  <a:cubicBezTo>
                    <a:pt x="0" y="42194"/>
                    <a:pt x="42194" y="0"/>
                    <a:pt x="94242" y="0"/>
                  </a:cubicBezTo>
                  <a:close/>
                </a:path>
              </a:pathLst>
            </a:custGeom>
            <a:solidFill>
              <a:srgbClr val="EEF0F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b="28841"/>
          <a:stretch>
            <a:fillRect/>
          </a:stretch>
        </p:blipFill>
        <p:spPr>
          <a:xfrm>
            <a:off x="6877730" y="7727070"/>
            <a:ext cx="2313909" cy="558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2870200" y="7467555"/>
            <a:ext cx="4189620" cy="2556792"/>
            <a:chOff x="0" y="0"/>
            <a:chExt cx="1103439" cy="6733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3439" cy="673394"/>
            </a:xfrm>
            <a:custGeom>
              <a:avLst/>
              <a:gdLst/>
              <a:ahLst/>
              <a:cxnLst/>
              <a:rect l="l" t="t" r="r" b="b"/>
              <a:pathLst>
                <a:path w="1103439" h="673394">
                  <a:moveTo>
                    <a:pt x="94242" y="0"/>
                  </a:moveTo>
                  <a:lnTo>
                    <a:pt x="1009197" y="0"/>
                  </a:lnTo>
                  <a:cubicBezTo>
                    <a:pt x="1061246" y="0"/>
                    <a:pt x="1103439" y="42194"/>
                    <a:pt x="1103439" y="94242"/>
                  </a:cubicBezTo>
                  <a:lnTo>
                    <a:pt x="1103439" y="579152"/>
                  </a:lnTo>
                  <a:cubicBezTo>
                    <a:pt x="1103439" y="631200"/>
                    <a:pt x="1061246" y="673394"/>
                    <a:pt x="1009197" y="673394"/>
                  </a:cubicBezTo>
                  <a:lnTo>
                    <a:pt x="94242" y="673394"/>
                  </a:lnTo>
                  <a:cubicBezTo>
                    <a:pt x="42194" y="673394"/>
                    <a:pt x="0" y="631200"/>
                    <a:pt x="0" y="579152"/>
                  </a:cubicBezTo>
                  <a:lnTo>
                    <a:pt x="0" y="94242"/>
                  </a:lnTo>
                  <a:cubicBezTo>
                    <a:pt x="0" y="42194"/>
                    <a:pt x="42194" y="0"/>
                    <a:pt x="94242" y="0"/>
                  </a:cubicBezTo>
                  <a:close/>
                </a:path>
              </a:pathLst>
            </a:custGeom>
            <a:solidFill>
              <a:srgbClr val="EEF0F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 b="14017"/>
          <a:stretch>
            <a:fillRect/>
          </a:stretch>
        </p:blipFill>
        <p:spPr>
          <a:xfrm>
            <a:off x="13054623" y="7467555"/>
            <a:ext cx="2732988" cy="71574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5277" y="200025"/>
            <a:ext cx="18192723" cy="217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8754" err="1">
                <a:solidFill>
                  <a:srgbClr val="F7F6F9"/>
                </a:solidFill>
                <a:latin typeface="Poppins Bold"/>
              </a:rPr>
              <a:t>encontre</a:t>
            </a:r>
            <a:r>
              <a:rPr lang="en-US" sz="8754">
                <a:solidFill>
                  <a:srgbClr val="F7F6F9"/>
                </a:solidFill>
                <a:latin typeface="Poppins Bold"/>
              </a:rPr>
              <a:t> o </a:t>
            </a:r>
            <a:r>
              <a:rPr lang="en-US" sz="8754" err="1">
                <a:solidFill>
                  <a:srgbClr val="F7F6F9"/>
                </a:solidFill>
                <a:latin typeface="Poppins Bold"/>
              </a:rPr>
              <a:t>melhor</a:t>
            </a:r>
            <a:r>
              <a:rPr lang="en-US" sz="87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8754" err="1">
                <a:solidFill>
                  <a:srgbClr val="F7F6F9"/>
                </a:solidFill>
                <a:latin typeface="Poppins Bold"/>
              </a:rPr>
              <a:t>preço</a:t>
            </a:r>
            <a:r>
              <a:rPr lang="en-US" sz="8754">
                <a:solidFill>
                  <a:srgbClr val="F7F6F9"/>
                </a:solidFill>
                <a:latin typeface="Poppins Bold"/>
              </a:rPr>
              <a:t> entre </a:t>
            </a:r>
            <a:r>
              <a:rPr lang="en-US" sz="8754" err="1">
                <a:solidFill>
                  <a:srgbClr val="F7F6F9"/>
                </a:solidFill>
                <a:latin typeface="Poppins Bold"/>
              </a:rPr>
              <a:t>todos</a:t>
            </a:r>
            <a:r>
              <a:rPr lang="en-US" sz="87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8754" err="1">
                <a:solidFill>
                  <a:srgbClr val="F7F6F9"/>
                </a:solidFill>
                <a:latin typeface="Poppins Bold"/>
              </a:rPr>
              <a:t>nossos</a:t>
            </a:r>
            <a:r>
              <a:rPr lang="en-US" sz="8754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8754" err="1">
                <a:solidFill>
                  <a:srgbClr val="F7F6F9"/>
                </a:solidFill>
                <a:latin typeface="Poppins Bold"/>
              </a:rPr>
              <a:t>parceiros</a:t>
            </a:r>
            <a:endParaRPr lang="en-US" sz="8754">
              <a:solidFill>
                <a:srgbClr val="F7F6F9"/>
              </a:solidFill>
              <a:latin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8647" y="8714798"/>
            <a:ext cx="4255251" cy="85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2"/>
              </a:lnSpc>
            </a:pPr>
            <a:r>
              <a:rPr lang="en-US" sz="6654">
                <a:solidFill>
                  <a:srgbClr val="DC9BFF"/>
                </a:solidFill>
                <a:latin typeface="Poppins Bold"/>
              </a:rPr>
              <a:t>R$ 129,00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93306" y="8714798"/>
            <a:ext cx="4255251" cy="85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2"/>
              </a:lnSpc>
            </a:pPr>
            <a:r>
              <a:rPr lang="en-US" sz="6654">
                <a:solidFill>
                  <a:srgbClr val="DC9BFF"/>
                </a:solidFill>
                <a:latin typeface="Poppins Bold"/>
              </a:rPr>
              <a:t>R$ 89,90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04570" y="8714798"/>
            <a:ext cx="4255251" cy="85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2"/>
              </a:lnSpc>
            </a:pPr>
            <a:r>
              <a:rPr lang="en-US" sz="6654">
                <a:solidFill>
                  <a:srgbClr val="DC9BFF"/>
                </a:solidFill>
                <a:latin typeface="Poppins Bold"/>
              </a:rPr>
              <a:t>R$ 99,90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ming Back Closer on Behance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773" y="358368"/>
            <a:ext cx="6588513" cy="329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16814594" y="134488"/>
            <a:ext cx="1340854" cy="1339648"/>
            <a:chOff x="0" y="0"/>
            <a:chExt cx="1787805" cy="1786198"/>
          </a:xfrm>
        </p:grpSpPr>
        <p:sp>
          <p:nvSpPr>
            <p:cNvPr id="3" name="AutoShape 3"/>
            <p:cNvSpPr/>
            <p:nvPr/>
          </p:nvSpPr>
          <p:spPr>
            <a:xfrm rot="2807622">
              <a:off x="-119835" y="432427"/>
              <a:ext cx="1206049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 rot="8209251">
              <a:off x="731274" y="458974"/>
              <a:ext cx="1204123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-7823980">
              <a:off x="672830" y="1265961"/>
              <a:ext cx="1268638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8038210">
              <a:off x="-177469" y="1238907"/>
              <a:ext cx="1267209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791175" y="790838"/>
              <a:ext cx="189301" cy="119129"/>
              <a:chOff x="0" y="0"/>
              <a:chExt cx="45474" cy="2861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5474" cy="28618"/>
              </a:xfrm>
              <a:custGeom>
                <a:avLst/>
                <a:gdLst/>
                <a:ahLst/>
                <a:cxnLst/>
                <a:rect l="l" t="t" r="r" b="b"/>
                <a:pathLst>
                  <a:path w="45474" h="28618">
                    <a:moveTo>
                      <a:pt x="0" y="0"/>
                    </a:moveTo>
                    <a:lnTo>
                      <a:pt x="45474" y="0"/>
                    </a:lnTo>
                    <a:lnTo>
                      <a:pt x="45474" y="28618"/>
                    </a:lnTo>
                    <a:lnTo>
                      <a:pt x="0" y="286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53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17866839" y="534709"/>
            <a:ext cx="1340854" cy="1339648"/>
            <a:chOff x="0" y="0"/>
            <a:chExt cx="1787805" cy="1786198"/>
          </a:xfrm>
        </p:grpSpPr>
        <p:sp>
          <p:nvSpPr>
            <p:cNvPr id="11" name="AutoShape 11"/>
            <p:cNvSpPr/>
            <p:nvPr/>
          </p:nvSpPr>
          <p:spPr>
            <a:xfrm rot="2807622">
              <a:off x="-119835" y="432427"/>
              <a:ext cx="1206049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8209251">
              <a:off x="731274" y="458974"/>
              <a:ext cx="1204123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rot="-7823980">
              <a:off x="672830" y="1265961"/>
              <a:ext cx="1268638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rot="8038210">
              <a:off x="-177469" y="1238907"/>
              <a:ext cx="1267209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5" name="Group 15"/>
            <p:cNvGrpSpPr/>
            <p:nvPr/>
          </p:nvGrpSpPr>
          <p:grpSpPr>
            <a:xfrm>
              <a:off x="791175" y="790838"/>
              <a:ext cx="189301" cy="119129"/>
              <a:chOff x="0" y="0"/>
              <a:chExt cx="45474" cy="2861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5474" cy="28618"/>
              </a:xfrm>
              <a:custGeom>
                <a:avLst/>
                <a:gdLst/>
                <a:ahLst/>
                <a:cxnLst/>
                <a:rect l="l" t="t" r="r" b="b"/>
                <a:pathLst>
                  <a:path w="45474" h="28618">
                    <a:moveTo>
                      <a:pt x="0" y="0"/>
                    </a:moveTo>
                    <a:lnTo>
                      <a:pt x="45474" y="0"/>
                    </a:lnTo>
                    <a:lnTo>
                      <a:pt x="45474" y="28618"/>
                    </a:lnTo>
                    <a:lnTo>
                      <a:pt x="0" y="286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53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6814594" y="8947491"/>
            <a:ext cx="1340854" cy="1299821"/>
            <a:chOff x="0" y="0"/>
            <a:chExt cx="1787805" cy="1733095"/>
          </a:xfrm>
        </p:grpSpPr>
        <p:sp>
          <p:nvSpPr>
            <p:cNvPr id="19" name="AutoShape 19"/>
            <p:cNvSpPr/>
            <p:nvPr/>
          </p:nvSpPr>
          <p:spPr>
            <a:xfrm rot="8209251">
              <a:off x="731274" y="405872"/>
              <a:ext cx="1204123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rot="-7823980">
              <a:off x="672830" y="1212858"/>
              <a:ext cx="1268638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8038210">
              <a:off x="-177469" y="1185804"/>
              <a:ext cx="1267209" cy="0"/>
            </a:xfrm>
            <a:prstGeom prst="line">
              <a:avLst/>
            </a:prstGeom>
            <a:ln w="42706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2" name="Group 22"/>
            <p:cNvGrpSpPr/>
            <p:nvPr/>
          </p:nvGrpSpPr>
          <p:grpSpPr>
            <a:xfrm>
              <a:off x="791175" y="737735"/>
              <a:ext cx="189301" cy="119129"/>
              <a:chOff x="0" y="0"/>
              <a:chExt cx="45474" cy="2861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5474" cy="28618"/>
              </a:xfrm>
              <a:custGeom>
                <a:avLst/>
                <a:gdLst/>
                <a:ahLst/>
                <a:cxnLst/>
                <a:rect l="l" t="t" r="r" b="b"/>
                <a:pathLst>
                  <a:path w="45474" h="28618">
                    <a:moveTo>
                      <a:pt x="0" y="0"/>
                    </a:moveTo>
                    <a:lnTo>
                      <a:pt x="45474" y="0"/>
                    </a:lnTo>
                    <a:lnTo>
                      <a:pt x="45474" y="28618"/>
                    </a:lnTo>
                    <a:lnTo>
                      <a:pt x="0" y="286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53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741798" y="3867532"/>
            <a:ext cx="15778216" cy="257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7"/>
              </a:lnSpc>
            </a:pPr>
            <a:r>
              <a:rPr lang="en-US" sz="6954" err="1">
                <a:solidFill>
                  <a:srgbClr val="DC9BFF"/>
                </a:solidFill>
                <a:latin typeface="Poppins Bold"/>
              </a:rPr>
              <a:t>tenha</a:t>
            </a:r>
            <a:r>
              <a:rPr lang="en-US" sz="6954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6954" err="1">
                <a:solidFill>
                  <a:srgbClr val="DC9BFF"/>
                </a:solidFill>
                <a:latin typeface="Poppins Bold"/>
              </a:rPr>
              <a:t>na</a:t>
            </a:r>
            <a:r>
              <a:rPr lang="en-US" sz="6954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6954" err="1">
                <a:solidFill>
                  <a:srgbClr val="DC9BFF"/>
                </a:solidFill>
                <a:latin typeface="Poppins Bold"/>
              </a:rPr>
              <a:t>palma</a:t>
            </a:r>
            <a:r>
              <a:rPr lang="en-US" sz="6954">
                <a:solidFill>
                  <a:srgbClr val="DC9BFF"/>
                </a:solidFill>
                <a:latin typeface="Poppins Bold"/>
              </a:rPr>
              <a:t> da </a:t>
            </a:r>
            <a:r>
              <a:rPr lang="en-US" sz="6954" err="1">
                <a:solidFill>
                  <a:srgbClr val="DC9BFF"/>
                </a:solidFill>
                <a:latin typeface="Poppins Bold"/>
              </a:rPr>
              <a:t>mão</a:t>
            </a:r>
            <a:r>
              <a:rPr lang="en-US" sz="6954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6954" err="1">
                <a:solidFill>
                  <a:srgbClr val="DC9BFF"/>
                </a:solidFill>
                <a:latin typeface="Poppins Bold"/>
              </a:rPr>
              <a:t>centenas</a:t>
            </a:r>
            <a:r>
              <a:rPr lang="en-US" sz="6954">
                <a:solidFill>
                  <a:srgbClr val="DC9BFF"/>
                </a:solidFill>
                <a:latin typeface="Poppins Bold"/>
              </a:rPr>
              <a:t> de </a:t>
            </a:r>
            <a:r>
              <a:rPr lang="en-US" sz="6954" err="1">
                <a:solidFill>
                  <a:srgbClr val="DC9BFF"/>
                </a:solidFill>
                <a:latin typeface="Poppins Bold"/>
              </a:rPr>
              <a:t>produtos</a:t>
            </a:r>
            <a:r>
              <a:rPr lang="en-US" sz="6954">
                <a:solidFill>
                  <a:srgbClr val="DC9BFF"/>
                </a:solidFill>
                <a:latin typeface="Poppins Bold"/>
              </a:rPr>
              <a:t> de </a:t>
            </a:r>
            <a:r>
              <a:rPr lang="en-US" sz="6954" err="1">
                <a:solidFill>
                  <a:srgbClr val="DC9BFF"/>
                </a:solidFill>
                <a:latin typeface="Poppins Bold"/>
              </a:rPr>
              <a:t>diferentes</a:t>
            </a:r>
            <a:r>
              <a:rPr lang="en-US" sz="6954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6954" err="1">
                <a:solidFill>
                  <a:srgbClr val="DC9BFF"/>
                </a:solidFill>
                <a:latin typeface="Poppins Bold"/>
              </a:rPr>
              <a:t>lojas</a:t>
            </a:r>
            <a:endParaRPr lang="en-US" sz="6954">
              <a:solidFill>
                <a:srgbClr val="DC9BFF"/>
              </a:solidFill>
              <a:latin typeface="Poppins Bold"/>
            </a:endParaRPr>
          </a:p>
        </p:txBody>
      </p:sp>
      <p:pic>
        <p:nvPicPr>
          <p:cNvPr id="2050" name="Picture 2" descr="Renner - Raphael Iglesias - Design Studio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1125" y="-317799"/>
            <a:ext cx="7695195" cy="432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&amp;A Brasil GIFs - Find &amp; Share on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447258"/>
            <a:ext cx="3664193" cy="28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m 204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42905" y="11208250"/>
            <a:ext cx="1479532" cy="325497"/>
          </a:xfrm>
          <a:prstGeom prst="rect">
            <a:avLst/>
          </a:prstGeom>
        </p:spPr>
      </p:pic>
      <p:pic>
        <p:nvPicPr>
          <p:cNvPr id="2062" name="Picture 14" descr="A AlmapBBDO é a nova agência da Hering - Notícias | AlmapBBD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67" y="-828375"/>
            <a:ext cx="5149664" cy="29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Imagem 20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5378" y="8242851"/>
            <a:ext cx="5715000" cy="1257300"/>
          </a:xfrm>
          <a:prstGeom prst="rect">
            <a:avLst/>
          </a:prstGeom>
        </p:spPr>
      </p:pic>
      <p:pic>
        <p:nvPicPr>
          <p:cNvPr id="2066" name="Picture 18" descr="Riachuelo – Compre pelo app - Apps on Google Pl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85" y="7030329"/>
            <a:ext cx="48768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30120" y="-3016346"/>
            <a:ext cx="5050461" cy="50504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947838" y="-2054078"/>
            <a:ext cx="5050461" cy="505046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959" y="3585390"/>
            <a:ext cx="18160041" cy="360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30"/>
              </a:lnSpc>
            </a:pPr>
            <a:r>
              <a:rPr lang="en-US" sz="14453">
                <a:solidFill>
                  <a:srgbClr val="DC9BFF"/>
                </a:solidFill>
                <a:latin typeface="Poppins Bold"/>
              </a:rPr>
              <a:t>vista- se da </a:t>
            </a:r>
            <a:r>
              <a:rPr lang="en-US" sz="14453" err="1">
                <a:solidFill>
                  <a:srgbClr val="DC9BFF"/>
                </a:solidFill>
                <a:latin typeface="Poppins Bold"/>
              </a:rPr>
              <a:t>sua</a:t>
            </a:r>
            <a:r>
              <a:rPr lang="en-US" sz="14453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14453" err="1">
                <a:solidFill>
                  <a:srgbClr val="DC9BFF"/>
                </a:solidFill>
                <a:latin typeface="Poppins Bold"/>
              </a:rPr>
              <a:t>melhor</a:t>
            </a:r>
            <a:r>
              <a:rPr lang="en-US" sz="14453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14453" err="1">
                <a:solidFill>
                  <a:srgbClr val="DC9BFF"/>
                </a:solidFill>
                <a:latin typeface="Poppins Bold"/>
              </a:rPr>
              <a:t>versão</a:t>
            </a:r>
            <a:r>
              <a:rPr lang="en-US" sz="14453">
                <a:solidFill>
                  <a:srgbClr val="DC9BFF"/>
                </a:solidFill>
                <a:latin typeface="Poppins Bold"/>
              </a:rPr>
              <a:t> 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9200" y="1104900"/>
            <a:ext cx="15163800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8000" err="1">
                <a:solidFill>
                  <a:schemeClr val="bg1"/>
                </a:solidFill>
                <a:latin typeface="Poppins Bold"/>
              </a:rPr>
              <a:t>cupons</a:t>
            </a:r>
            <a:r>
              <a:rPr lang="en-US" sz="8000">
                <a:solidFill>
                  <a:schemeClr val="bg1"/>
                </a:solidFill>
                <a:latin typeface="Poppins Bold"/>
              </a:rPr>
              <a:t> </a:t>
            </a:r>
            <a:r>
              <a:rPr lang="en-US" sz="8000" err="1">
                <a:solidFill>
                  <a:schemeClr val="bg1"/>
                </a:solidFill>
                <a:latin typeface="Poppins Bold"/>
              </a:rPr>
              <a:t>automático</a:t>
            </a:r>
            <a:endParaRPr lang="en-US" sz="8000">
              <a:solidFill>
                <a:schemeClr val="bg1"/>
              </a:solidFill>
              <a:latin typeface="Poppins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0" y="220042"/>
            <a:ext cx="15163800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8000">
                <a:solidFill>
                  <a:schemeClr val="bg1"/>
                </a:solidFill>
                <a:latin typeface="Poppins Bold"/>
              </a:rPr>
              <a:t>Alem de </a:t>
            </a:r>
            <a:r>
              <a:rPr lang="en-US" sz="8000" err="1">
                <a:solidFill>
                  <a:schemeClr val="bg1"/>
                </a:solidFill>
                <a:latin typeface="Poppins Bold"/>
              </a:rPr>
              <a:t>testador</a:t>
            </a:r>
            <a:r>
              <a:rPr lang="en-US" sz="8000">
                <a:solidFill>
                  <a:schemeClr val="bg1"/>
                </a:solidFill>
                <a:latin typeface="Poppins Bold"/>
              </a:rPr>
              <a:t> de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831625" y="3482999"/>
            <a:ext cx="4189620" cy="2556792"/>
            <a:chOff x="0" y="0"/>
            <a:chExt cx="1103439" cy="673394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1103439" cy="673394"/>
            </a:xfrm>
            <a:custGeom>
              <a:avLst/>
              <a:gdLst/>
              <a:ahLst/>
              <a:cxnLst/>
              <a:rect l="l" t="t" r="r" b="b"/>
              <a:pathLst>
                <a:path w="1103439" h="673394">
                  <a:moveTo>
                    <a:pt x="94242" y="0"/>
                  </a:moveTo>
                  <a:lnTo>
                    <a:pt x="1009197" y="0"/>
                  </a:lnTo>
                  <a:cubicBezTo>
                    <a:pt x="1061246" y="0"/>
                    <a:pt x="1103439" y="42194"/>
                    <a:pt x="1103439" y="94242"/>
                  </a:cubicBezTo>
                  <a:lnTo>
                    <a:pt x="1103439" y="579152"/>
                  </a:lnTo>
                  <a:cubicBezTo>
                    <a:pt x="1103439" y="631200"/>
                    <a:pt x="1061246" y="673394"/>
                    <a:pt x="1009197" y="673394"/>
                  </a:cubicBezTo>
                  <a:lnTo>
                    <a:pt x="94242" y="673394"/>
                  </a:lnTo>
                  <a:cubicBezTo>
                    <a:pt x="42194" y="673394"/>
                    <a:pt x="0" y="631200"/>
                    <a:pt x="0" y="579152"/>
                  </a:cubicBezTo>
                  <a:lnTo>
                    <a:pt x="0" y="94242"/>
                  </a:lnTo>
                  <a:cubicBezTo>
                    <a:pt x="0" y="42194"/>
                    <a:pt x="42194" y="0"/>
                    <a:pt x="94242" y="0"/>
                  </a:cubicBezTo>
                  <a:close/>
                </a:path>
              </a:pathLst>
            </a:custGeom>
            <a:solidFill>
              <a:srgbClr val="EEF0F3"/>
            </a:solidFill>
          </p:spPr>
        </p:sp>
        <p:sp>
          <p:nvSpPr>
            <p:cNvPr id="10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14" name="Group 2"/>
          <p:cNvGrpSpPr/>
          <p:nvPr/>
        </p:nvGrpSpPr>
        <p:grpSpPr>
          <a:xfrm>
            <a:off x="760097" y="6731437"/>
            <a:ext cx="4189620" cy="2556792"/>
            <a:chOff x="0" y="0"/>
            <a:chExt cx="1103439" cy="673394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1103439" cy="673394"/>
            </a:xfrm>
            <a:custGeom>
              <a:avLst/>
              <a:gdLst/>
              <a:ahLst/>
              <a:cxnLst/>
              <a:rect l="l" t="t" r="r" b="b"/>
              <a:pathLst>
                <a:path w="1103439" h="673394">
                  <a:moveTo>
                    <a:pt x="94242" y="0"/>
                  </a:moveTo>
                  <a:lnTo>
                    <a:pt x="1009197" y="0"/>
                  </a:lnTo>
                  <a:cubicBezTo>
                    <a:pt x="1061246" y="0"/>
                    <a:pt x="1103439" y="42194"/>
                    <a:pt x="1103439" y="94242"/>
                  </a:cubicBezTo>
                  <a:lnTo>
                    <a:pt x="1103439" y="579152"/>
                  </a:lnTo>
                  <a:cubicBezTo>
                    <a:pt x="1103439" y="631200"/>
                    <a:pt x="1061246" y="673394"/>
                    <a:pt x="1009197" y="673394"/>
                  </a:cubicBezTo>
                  <a:lnTo>
                    <a:pt x="94242" y="673394"/>
                  </a:lnTo>
                  <a:cubicBezTo>
                    <a:pt x="42194" y="673394"/>
                    <a:pt x="0" y="631200"/>
                    <a:pt x="0" y="579152"/>
                  </a:cubicBezTo>
                  <a:lnTo>
                    <a:pt x="0" y="94242"/>
                  </a:lnTo>
                  <a:cubicBezTo>
                    <a:pt x="0" y="42194"/>
                    <a:pt x="42194" y="0"/>
                    <a:pt x="94242" y="0"/>
                  </a:cubicBezTo>
                  <a:close/>
                </a:path>
              </a:pathLst>
            </a:custGeom>
            <a:solidFill>
              <a:srgbClr val="EEF0F3"/>
            </a:solidFill>
          </p:spPr>
        </p:sp>
        <p:sp>
          <p:nvSpPr>
            <p:cNvPr id="16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17" name="Group 2"/>
          <p:cNvGrpSpPr/>
          <p:nvPr/>
        </p:nvGrpSpPr>
        <p:grpSpPr>
          <a:xfrm>
            <a:off x="6706290" y="3476716"/>
            <a:ext cx="4189620" cy="2556792"/>
            <a:chOff x="0" y="0"/>
            <a:chExt cx="1103439" cy="673394"/>
          </a:xfrm>
        </p:grpSpPr>
        <p:sp>
          <p:nvSpPr>
            <p:cNvPr id="18" name="Freeform 3"/>
            <p:cNvSpPr/>
            <p:nvPr/>
          </p:nvSpPr>
          <p:spPr>
            <a:xfrm>
              <a:off x="0" y="0"/>
              <a:ext cx="1103439" cy="673394"/>
            </a:xfrm>
            <a:custGeom>
              <a:avLst/>
              <a:gdLst/>
              <a:ahLst/>
              <a:cxnLst/>
              <a:rect l="l" t="t" r="r" b="b"/>
              <a:pathLst>
                <a:path w="1103439" h="673394">
                  <a:moveTo>
                    <a:pt x="94242" y="0"/>
                  </a:moveTo>
                  <a:lnTo>
                    <a:pt x="1009197" y="0"/>
                  </a:lnTo>
                  <a:cubicBezTo>
                    <a:pt x="1061246" y="0"/>
                    <a:pt x="1103439" y="42194"/>
                    <a:pt x="1103439" y="94242"/>
                  </a:cubicBezTo>
                  <a:lnTo>
                    <a:pt x="1103439" y="579152"/>
                  </a:lnTo>
                  <a:cubicBezTo>
                    <a:pt x="1103439" y="631200"/>
                    <a:pt x="1061246" y="673394"/>
                    <a:pt x="1009197" y="673394"/>
                  </a:cubicBezTo>
                  <a:lnTo>
                    <a:pt x="94242" y="673394"/>
                  </a:lnTo>
                  <a:cubicBezTo>
                    <a:pt x="42194" y="673394"/>
                    <a:pt x="0" y="631200"/>
                    <a:pt x="0" y="579152"/>
                  </a:cubicBezTo>
                  <a:lnTo>
                    <a:pt x="0" y="94242"/>
                  </a:lnTo>
                  <a:cubicBezTo>
                    <a:pt x="0" y="42194"/>
                    <a:pt x="42194" y="0"/>
                    <a:pt x="94242" y="0"/>
                  </a:cubicBezTo>
                  <a:close/>
                </a:path>
              </a:pathLst>
            </a:custGeom>
            <a:solidFill>
              <a:srgbClr val="EEF0F3"/>
            </a:solidFill>
          </p:spPr>
        </p:sp>
        <p:sp>
          <p:nvSpPr>
            <p:cNvPr id="19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20" name="Group 2"/>
          <p:cNvGrpSpPr/>
          <p:nvPr/>
        </p:nvGrpSpPr>
        <p:grpSpPr>
          <a:xfrm>
            <a:off x="6764996" y="6781799"/>
            <a:ext cx="4189620" cy="2556792"/>
            <a:chOff x="0" y="0"/>
            <a:chExt cx="1103439" cy="673394"/>
          </a:xfrm>
        </p:grpSpPr>
        <p:sp>
          <p:nvSpPr>
            <p:cNvPr id="21" name="Freeform 3"/>
            <p:cNvSpPr/>
            <p:nvPr/>
          </p:nvSpPr>
          <p:spPr>
            <a:xfrm>
              <a:off x="0" y="0"/>
              <a:ext cx="1103439" cy="673394"/>
            </a:xfrm>
            <a:custGeom>
              <a:avLst/>
              <a:gdLst/>
              <a:ahLst/>
              <a:cxnLst/>
              <a:rect l="l" t="t" r="r" b="b"/>
              <a:pathLst>
                <a:path w="1103439" h="673394">
                  <a:moveTo>
                    <a:pt x="94242" y="0"/>
                  </a:moveTo>
                  <a:lnTo>
                    <a:pt x="1009197" y="0"/>
                  </a:lnTo>
                  <a:cubicBezTo>
                    <a:pt x="1061246" y="0"/>
                    <a:pt x="1103439" y="42194"/>
                    <a:pt x="1103439" y="94242"/>
                  </a:cubicBezTo>
                  <a:lnTo>
                    <a:pt x="1103439" y="579152"/>
                  </a:lnTo>
                  <a:cubicBezTo>
                    <a:pt x="1103439" y="631200"/>
                    <a:pt x="1061246" y="673394"/>
                    <a:pt x="1009197" y="673394"/>
                  </a:cubicBezTo>
                  <a:lnTo>
                    <a:pt x="94242" y="673394"/>
                  </a:lnTo>
                  <a:cubicBezTo>
                    <a:pt x="42194" y="673394"/>
                    <a:pt x="0" y="631200"/>
                    <a:pt x="0" y="579152"/>
                  </a:cubicBezTo>
                  <a:lnTo>
                    <a:pt x="0" y="94242"/>
                  </a:lnTo>
                  <a:cubicBezTo>
                    <a:pt x="0" y="42194"/>
                    <a:pt x="42194" y="0"/>
                    <a:pt x="94242" y="0"/>
                  </a:cubicBezTo>
                  <a:close/>
                </a:path>
              </a:pathLst>
            </a:custGeom>
            <a:solidFill>
              <a:srgbClr val="EEF0F3"/>
            </a:solidFill>
          </p:spPr>
        </p:sp>
        <p:sp>
          <p:nvSpPr>
            <p:cNvPr id="22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23" name="Group 2"/>
          <p:cNvGrpSpPr/>
          <p:nvPr/>
        </p:nvGrpSpPr>
        <p:grpSpPr>
          <a:xfrm>
            <a:off x="12156217" y="6771003"/>
            <a:ext cx="4189620" cy="2556792"/>
            <a:chOff x="0" y="0"/>
            <a:chExt cx="1103439" cy="673394"/>
          </a:xfrm>
        </p:grpSpPr>
        <p:sp>
          <p:nvSpPr>
            <p:cNvPr id="24" name="Freeform 3"/>
            <p:cNvSpPr/>
            <p:nvPr/>
          </p:nvSpPr>
          <p:spPr>
            <a:xfrm>
              <a:off x="0" y="0"/>
              <a:ext cx="1103439" cy="673394"/>
            </a:xfrm>
            <a:custGeom>
              <a:avLst/>
              <a:gdLst/>
              <a:ahLst/>
              <a:cxnLst/>
              <a:rect l="l" t="t" r="r" b="b"/>
              <a:pathLst>
                <a:path w="1103439" h="673394">
                  <a:moveTo>
                    <a:pt x="94242" y="0"/>
                  </a:moveTo>
                  <a:lnTo>
                    <a:pt x="1009197" y="0"/>
                  </a:lnTo>
                  <a:cubicBezTo>
                    <a:pt x="1061246" y="0"/>
                    <a:pt x="1103439" y="42194"/>
                    <a:pt x="1103439" y="94242"/>
                  </a:cubicBezTo>
                  <a:lnTo>
                    <a:pt x="1103439" y="579152"/>
                  </a:lnTo>
                  <a:cubicBezTo>
                    <a:pt x="1103439" y="631200"/>
                    <a:pt x="1061246" y="673394"/>
                    <a:pt x="1009197" y="673394"/>
                  </a:cubicBezTo>
                  <a:lnTo>
                    <a:pt x="94242" y="673394"/>
                  </a:lnTo>
                  <a:cubicBezTo>
                    <a:pt x="42194" y="673394"/>
                    <a:pt x="0" y="631200"/>
                    <a:pt x="0" y="579152"/>
                  </a:cubicBezTo>
                  <a:lnTo>
                    <a:pt x="0" y="94242"/>
                  </a:lnTo>
                  <a:cubicBezTo>
                    <a:pt x="0" y="42194"/>
                    <a:pt x="42194" y="0"/>
                    <a:pt x="94242" y="0"/>
                  </a:cubicBezTo>
                  <a:close/>
                </a:path>
              </a:pathLst>
            </a:custGeom>
            <a:solidFill>
              <a:srgbClr val="EEF0F3"/>
            </a:solidFill>
          </p:spPr>
        </p:sp>
        <p:sp>
          <p:nvSpPr>
            <p:cNvPr id="25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4098" name="Picture 2" descr="Ficheiro:Riachuelo logo 2013.png – Wikipédia, a enciclopédia liv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56" y="6996656"/>
            <a:ext cx="2374931" cy="8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/>
          <p:cNvPicPr>
            <a:picLocks noChangeAspect="1"/>
          </p:cNvPicPr>
          <p:nvPr/>
        </p:nvPicPr>
        <p:blipFill>
          <a:blip r:embed="rId3"/>
          <a:srcRect l="11989" t="32314" r="10055" b="30251"/>
          <a:stretch>
            <a:fillRect/>
          </a:stretch>
        </p:blipFill>
        <p:spPr>
          <a:xfrm>
            <a:off x="6831238" y="3641101"/>
            <a:ext cx="2836203" cy="766077"/>
          </a:xfrm>
          <a:prstGeom prst="rect">
            <a:avLst/>
          </a:prstGeom>
        </p:spPr>
      </p:pic>
      <p:pic>
        <p:nvPicPr>
          <p:cNvPr id="2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6800" y="3605590"/>
            <a:ext cx="1564782" cy="581442"/>
          </a:xfrm>
          <a:prstGeom prst="rect">
            <a:avLst/>
          </a:prstGeom>
        </p:spPr>
      </p:pic>
      <p:pic>
        <p:nvPicPr>
          <p:cNvPr id="4102" name="Picture 6" descr="Hering Logo – PNG e Vetor – Download d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6912233"/>
            <a:ext cx="2743200" cy="35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2"/>
          <p:cNvGrpSpPr/>
          <p:nvPr/>
        </p:nvGrpSpPr>
        <p:grpSpPr>
          <a:xfrm>
            <a:off x="12165671" y="3476716"/>
            <a:ext cx="4189620" cy="2556792"/>
            <a:chOff x="0" y="0"/>
            <a:chExt cx="1103439" cy="673394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1103439" cy="673394"/>
            </a:xfrm>
            <a:custGeom>
              <a:avLst/>
              <a:gdLst/>
              <a:ahLst/>
              <a:cxnLst/>
              <a:rect l="l" t="t" r="r" b="b"/>
              <a:pathLst>
                <a:path w="1103439" h="673394">
                  <a:moveTo>
                    <a:pt x="94242" y="0"/>
                  </a:moveTo>
                  <a:lnTo>
                    <a:pt x="1009197" y="0"/>
                  </a:lnTo>
                  <a:cubicBezTo>
                    <a:pt x="1061246" y="0"/>
                    <a:pt x="1103439" y="42194"/>
                    <a:pt x="1103439" y="94242"/>
                  </a:cubicBezTo>
                  <a:lnTo>
                    <a:pt x="1103439" y="579152"/>
                  </a:lnTo>
                  <a:cubicBezTo>
                    <a:pt x="1103439" y="631200"/>
                    <a:pt x="1061246" y="673394"/>
                    <a:pt x="1009197" y="673394"/>
                  </a:cubicBezTo>
                  <a:lnTo>
                    <a:pt x="94242" y="673394"/>
                  </a:lnTo>
                  <a:cubicBezTo>
                    <a:pt x="42194" y="673394"/>
                    <a:pt x="0" y="631200"/>
                    <a:pt x="0" y="579152"/>
                  </a:cubicBezTo>
                  <a:lnTo>
                    <a:pt x="0" y="94242"/>
                  </a:lnTo>
                  <a:cubicBezTo>
                    <a:pt x="0" y="42194"/>
                    <a:pt x="42194" y="0"/>
                    <a:pt x="94242" y="0"/>
                  </a:cubicBezTo>
                  <a:close/>
                </a:path>
              </a:pathLst>
            </a:custGeom>
            <a:solidFill>
              <a:srgbClr val="EEF0F3"/>
            </a:solidFill>
          </p:spPr>
        </p:sp>
        <p:sp>
          <p:nvSpPr>
            <p:cNvPr id="33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pic>
        <p:nvPicPr>
          <p:cNvPr id="34" name="Picture 16"/>
          <p:cNvPicPr>
            <a:picLocks noChangeAspect="1"/>
          </p:cNvPicPr>
          <p:nvPr/>
        </p:nvPicPr>
        <p:blipFill>
          <a:blip r:embed="rId6"/>
          <a:srcRect b="14017"/>
          <a:stretch>
            <a:fillRect/>
          </a:stretch>
        </p:blipFill>
        <p:spPr>
          <a:xfrm>
            <a:off x="12342227" y="3495066"/>
            <a:ext cx="2732988" cy="715740"/>
          </a:xfrm>
          <a:prstGeom prst="rect">
            <a:avLst/>
          </a:prstGeom>
        </p:spPr>
      </p:pic>
      <p:pic>
        <p:nvPicPr>
          <p:cNvPr id="35" name="Picture 23"/>
          <p:cNvPicPr>
            <a:picLocks noChangeAspect="1"/>
          </p:cNvPicPr>
          <p:nvPr/>
        </p:nvPicPr>
        <p:blipFill>
          <a:blip r:embed="rId7"/>
          <a:srcRect l="13171" t="22244" r="11453" b="21566"/>
          <a:stretch>
            <a:fillRect/>
          </a:stretch>
        </p:blipFill>
        <p:spPr>
          <a:xfrm>
            <a:off x="12363998" y="6829811"/>
            <a:ext cx="1437889" cy="956751"/>
          </a:xfrm>
          <a:prstGeom prst="rect">
            <a:avLst/>
          </a:prstGeom>
        </p:spPr>
      </p:pic>
      <p:sp>
        <p:nvSpPr>
          <p:cNvPr id="37" name="TextBox 5"/>
          <p:cNvSpPr txBox="1"/>
          <p:nvPr/>
        </p:nvSpPr>
        <p:spPr>
          <a:xfrm>
            <a:off x="6702661" y="6446920"/>
            <a:ext cx="4013126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3200">
                <a:solidFill>
                  <a:srgbClr val="DC9BFF"/>
                </a:solidFill>
                <a:latin typeface="Poppins Bold"/>
              </a:rPr>
              <a:t>20% de </a:t>
            </a:r>
            <a:r>
              <a:rPr lang="en-US" sz="3200" err="1">
                <a:solidFill>
                  <a:srgbClr val="DC9BFF"/>
                </a:solidFill>
                <a:latin typeface="Poppins Bold"/>
              </a:rPr>
              <a:t>desconto</a:t>
            </a:r>
            <a:endParaRPr lang="en-US" sz="3200">
              <a:solidFill>
                <a:srgbClr val="DC9BFF"/>
              </a:solidFill>
              <a:latin typeface="Poppins Bold"/>
            </a:endParaRPr>
          </a:p>
        </p:txBody>
      </p:sp>
      <p:sp>
        <p:nvSpPr>
          <p:cNvPr id="38" name="TextBox 5"/>
          <p:cNvSpPr txBox="1"/>
          <p:nvPr/>
        </p:nvSpPr>
        <p:spPr>
          <a:xfrm>
            <a:off x="6471761" y="3457825"/>
            <a:ext cx="4590390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3600">
                <a:solidFill>
                  <a:srgbClr val="DC9BFF"/>
                </a:solidFill>
                <a:latin typeface="Poppins Bold"/>
              </a:rPr>
              <a:t>5% de cashback</a:t>
            </a:r>
          </a:p>
        </p:txBody>
      </p:sp>
      <p:sp>
        <p:nvSpPr>
          <p:cNvPr id="39" name="TextBox 5"/>
          <p:cNvSpPr txBox="1"/>
          <p:nvPr/>
        </p:nvSpPr>
        <p:spPr>
          <a:xfrm>
            <a:off x="11362921" y="6748138"/>
            <a:ext cx="4013126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3200">
                <a:solidFill>
                  <a:srgbClr val="DC9BFF"/>
                </a:solidFill>
                <a:latin typeface="Poppins Bold"/>
              </a:rPr>
              <a:t>10R$ OFF</a:t>
            </a:r>
          </a:p>
        </p:txBody>
      </p:sp>
      <p:sp>
        <p:nvSpPr>
          <p:cNvPr id="40" name="TextBox 5"/>
          <p:cNvSpPr txBox="1"/>
          <p:nvPr/>
        </p:nvSpPr>
        <p:spPr>
          <a:xfrm>
            <a:off x="11413526" y="3366952"/>
            <a:ext cx="4590390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3600">
                <a:solidFill>
                  <a:srgbClr val="DC9BFF"/>
                </a:solidFill>
                <a:latin typeface="Poppins Bold"/>
              </a:rPr>
              <a:t>2° </a:t>
            </a:r>
            <a:r>
              <a:rPr lang="en-US" sz="3600" err="1">
                <a:solidFill>
                  <a:srgbClr val="DC9BFF"/>
                </a:solidFill>
                <a:latin typeface="Poppins Bold"/>
              </a:rPr>
              <a:t>peça</a:t>
            </a:r>
            <a:r>
              <a:rPr lang="en-US" sz="3600">
                <a:solidFill>
                  <a:srgbClr val="DC9BFF"/>
                </a:solidFill>
                <a:latin typeface="Poppins Bold"/>
              </a:rPr>
              <a:t> free</a:t>
            </a:r>
          </a:p>
        </p:txBody>
      </p:sp>
      <p:sp>
        <p:nvSpPr>
          <p:cNvPr id="41" name="TextBox 5"/>
          <p:cNvSpPr txBox="1"/>
          <p:nvPr/>
        </p:nvSpPr>
        <p:spPr>
          <a:xfrm>
            <a:off x="559712" y="3380567"/>
            <a:ext cx="4590390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3600">
                <a:solidFill>
                  <a:srgbClr val="DC9BFF"/>
                </a:solidFill>
                <a:latin typeface="Poppins Bold"/>
              </a:rPr>
              <a:t>5% de </a:t>
            </a:r>
            <a:r>
              <a:rPr lang="en-US" sz="3600" err="1">
                <a:solidFill>
                  <a:srgbClr val="DC9BFF"/>
                </a:solidFill>
                <a:latin typeface="Poppins Bold"/>
              </a:rPr>
              <a:t>desconto</a:t>
            </a:r>
            <a:endParaRPr lang="en-US" sz="3600">
              <a:solidFill>
                <a:srgbClr val="DC9BFF"/>
              </a:solidFill>
              <a:latin typeface="Poppins Bold"/>
            </a:endParaRPr>
          </a:p>
          <a:p>
            <a:pPr algn="ctr">
              <a:lnSpc>
                <a:spcPts val="15249"/>
              </a:lnSpc>
            </a:pPr>
            <a:r>
              <a:rPr lang="en-US" sz="3600">
                <a:solidFill>
                  <a:srgbClr val="DC9BFF"/>
                </a:solidFill>
                <a:latin typeface="Poppins Bold"/>
              </a:rPr>
              <a:t>e</a:t>
            </a:r>
          </a:p>
        </p:txBody>
      </p:sp>
      <p:sp>
        <p:nvSpPr>
          <p:cNvPr id="42" name="TextBox 5"/>
          <p:cNvSpPr txBox="1"/>
          <p:nvPr/>
        </p:nvSpPr>
        <p:spPr>
          <a:xfrm>
            <a:off x="-229600" y="6912233"/>
            <a:ext cx="4590390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3600">
                <a:solidFill>
                  <a:srgbClr val="DC9BFF"/>
                </a:solidFill>
                <a:latin typeface="Poppins Bold"/>
              </a:rPr>
              <a:t>20R$ OFF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233759" y="5094187"/>
            <a:ext cx="3021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/>
              <a:t>SUMMER5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7198380" y="5087796"/>
            <a:ext cx="3021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/>
              <a:t>5DEVOLTA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13375947" y="5038452"/>
            <a:ext cx="3021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/>
              <a:t>2POR1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1061730" y="8442533"/>
            <a:ext cx="3021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/>
              <a:t>20OFFRCHLO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7458487" y="8455641"/>
            <a:ext cx="3021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/>
              <a:t>LIQUIDA20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12471433" y="8444918"/>
            <a:ext cx="3532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/>
              <a:t>VERAONOTA10</a:t>
            </a:r>
          </a:p>
        </p:txBody>
      </p:sp>
    </p:spTree>
    <p:extLst>
      <p:ext uri="{BB962C8B-B14F-4D97-AF65-F5344CB8AC3E}">
        <p14:creationId xmlns:p14="http://schemas.microsoft.com/office/powerpoint/2010/main" val="4204227531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470796">
            <a:off x="1952636" y="-859070"/>
            <a:ext cx="13716939" cy="8744845"/>
            <a:chOff x="0" y="0"/>
            <a:chExt cx="836678" cy="533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76339" y="1161585"/>
            <a:ext cx="9148102" cy="51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6"/>
              </a:lnSpc>
            </a:pPr>
            <a:r>
              <a:rPr lang="en-US" sz="7200" err="1">
                <a:solidFill>
                  <a:srgbClr val="F7F6F9"/>
                </a:solidFill>
                <a:latin typeface="Poppins Bold"/>
              </a:rPr>
              <a:t>Essas</a:t>
            </a:r>
            <a:r>
              <a:rPr lang="en-US" sz="7200">
                <a:solidFill>
                  <a:srgbClr val="F7F6F9"/>
                </a:solidFill>
                <a:latin typeface="Poppins Bold"/>
              </a:rPr>
              <a:t> e </a:t>
            </a:r>
            <a:r>
              <a:rPr lang="en-US" sz="7200" err="1">
                <a:solidFill>
                  <a:srgbClr val="F7F6F9"/>
                </a:solidFill>
                <a:latin typeface="Poppins Bold"/>
              </a:rPr>
              <a:t>muitas</a:t>
            </a:r>
            <a:r>
              <a:rPr lang="en-US" sz="7200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7200" err="1">
                <a:solidFill>
                  <a:srgbClr val="F7F6F9"/>
                </a:solidFill>
                <a:latin typeface="Poppins Bold"/>
              </a:rPr>
              <a:t>outras</a:t>
            </a:r>
            <a:r>
              <a:rPr lang="en-US" sz="7200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7200" err="1">
                <a:solidFill>
                  <a:srgbClr val="F7F6F9"/>
                </a:solidFill>
                <a:latin typeface="Poppins Bold"/>
              </a:rPr>
              <a:t>novidades</a:t>
            </a:r>
            <a:r>
              <a:rPr lang="en-US" sz="7200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7200" err="1">
                <a:solidFill>
                  <a:srgbClr val="F7F6F9"/>
                </a:solidFill>
                <a:latin typeface="Poppins Bold"/>
              </a:rPr>
              <a:t>te</a:t>
            </a:r>
            <a:r>
              <a:rPr lang="en-US" sz="7200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7200" err="1">
                <a:solidFill>
                  <a:srgbClr val="F7F6F9"/>
                </a:solidFill>
                <a:latin typeface="Poppins Bold"/>
              </a:rPr>
              <a:t>aguardam</a:t>
            </a:r>
            <a:r>
              <a:rPr lang="en-US" sz="7200">
                <a:solidFill>
                  <a:srgbClr val="F7F6F9"/>
                </a:solidFill>
                <a:latin typeface="Poppins Bold"/>
              </a:rPr>
              <a:t> no </a:t>
            </a:r>
            <a:r>
              <a:rPr lang="en-US" sz="7200" err="1">
                <a:solidFill>
                  <a:srgbClr val="F7F6F9"/>
                </a:solidFill>
                <a:latin typeface="Poppins Bold"/>
              </a:rPr>
              <a:t>nosso</a:t>
            </a:r>
            <a:r>
              <a:rPr lang="en-US" sz="7200">
                <a:solidFill>
                  <a:srgbClr val="F7F6F9"/>
                </a:solidFill>
                <a:latin typeface="Poppins Bold"/>
              </a:rPr>
              <a:t> app!</a:t>
            </a:r>
          </a:p>
        </p:txBody>
      </p:sp>
    </p:spTree>
    <p:extLst>
      <p:ext uri="{BB962C8B-B14F-4D97-AF65-F5344CB8AC3E}">
        <p14:creationId xmlns:p14="http://schemas.microsoft.com/office/powerpoint/2010/main" val="195477024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780254">
            <a:off x="6016284" y="751351"/>
            <a:ext cx="5722033" cy="585064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7F6F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905000" y="6438900"/>
            <a:ext cx="14517614" cy="173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0"/>
              </a:lnSpc>
              <a:spcBef>
                <a:spcPct val="0"/>
              </a:spcBef>
            </a:pPr>
            <a:r>
              <a:rPr lang="en-US" sz="9492" spc="3474">
                <a:solidFill>
                  <a:srgbClr val="000000"/>
                </a:solidFill>
                <a:latin typeface="29LT Baseet ExtraBold Bold"/>
              </a:rPr>
              <a:t>CLOVE.RY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0" t="15476" r="41678" b="45467"/>
          <a:stretch/>
        </p:blipFill>
        <p:spPr>
          <a:xfrm>
            <a:off x="6420607" y="1315497"/>
            <a:ext cx="5486400" cy="5682341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3202641" y="6997838"/>
            <a:ext cx="11922332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05"/>
              </a:lnSpc>
            </a:pPr>
            <a:r>
              <a:rPr lang="en-US" sz="3200">
                <a:solidFill>
                  <a:srgbClr val="F7F6F9"/>
                </a:solidFill>
                <a:latin typeface="Poppins Bold"/>
              </a:rPr>
              <a:t>Vista-se da </a:t>
            </a:r>
            <a:r>
              <a:rPr lang="en-US" sz="3200" err="1">
                <a:solidFill>
                  <a:srgbClr val="F7F6F9"/>
                </a:solidFill>
                <a:latin typeface="Poppins Bold"/>
              </a:rPr>
              <a:t>sua</a:t>
            </a:r>
            <a:r>
              <a:rPr lang="en-US" sz="3200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3200" err="1">
                <a:solidFill>
                  <a:srgbClr val="F7F6F9"/>
                </a:solidFill>
                <a:latin typeface="Poppins Bold"/>
              </a:rPr>
              <a:t>melhor</a:t>
            </a:r>
            <a:r>
              <a:rPr lang="en-US" sz="3200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3200" err="1">
                <a:solidFill>
                  <a:srgbClr val="F7F6F9"/>
                </a:solidFill>
                <a:latin typeface="Poppins Bold"/>
              </a:rPr>
              <a:t>versão</a:t>
            </a:r>
            <a:endParaRPr lang="en-US" sz="3200">
              <a:solidFill>
                <a:srgbClr val="F7F6F9"/>
              </a:solidFill>
              <a:latin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192368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70796">
            <a:off x="-2185650" y="3013216"/>
            <a:ext cx="13716939" cy="8744845"/>
            <a:chOff x="0" y="0"/>
            <a:chExt cx="836678" cy="533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524500"/>
            <a:ext cx="9182565" cy="399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r>
              <a:rPr lang="en-US" sz="16052" err="1">
                <a:solidFill>
                  <a:srgbClr val="F7F6F9"/>
                </a:solidFill>
                <a:latin typeface="Poppins Bold"/>
              </a:rPr>
              <a:t>Quem</a:t>
            </a:r>
            <a:r>
              <a:rPr lang="en-US" sz="16052">
                <a:solidFill>
                  <a:srgbClr val="F7F6F9"/>
                </a:solidFill>
                <a:latin typeface="Poppins Bold"/>
              </a:rPr>
              <a:t> </a:t>
            </a:r>
            <a:r>
              <a:rPr lang="en-US" sz="16052" err="1">
                <a:solidFill>
                  <a:srgbClr val="F7F6F9"/>
                </a:solidFill>
                <a:latin typeface="Poppins Bold"/>
              </a:rPr>
              <a:t>somos</a:t>
            </a:r>
            <a:r>
              <a:rPr lang="en-US" sz="16052">
                <a:solidFill>
                  <a:srgbClr val="F7F6F9"/>
                </a:solidFill>
                <a:latin typeface="Poppins Bold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5839" y="758700"/>
            <a:ext cx="18160041" cy="14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6"/>
              </a:lnSpc>
            </a:pPr>
            <a:r>
              <a:rPr lang="en-US" sz="11350">
                <a:solidFill>
                  <a:srgbClr val="DC9BFF"/>
                </a:solidFill>
                <a:latin typeface="Poppins Bold"/>
              </a:rPr>
              <a:t>mas a final, </a:t>
            </a:r>
            <a:endParaRPr lang="en-US" sz="11353">
              <a:solidFill>
                <a:srgbClr val="DC9BFF"/>
              </a:solidFill>
              <a:latin typeface="Poppins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7155" y="3535948"/>
            <a:ext cx="14517614" cy="1926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49"/>
              </a:lnSpc>
              <a:spcBef>
                <a:spcPct val="0"/>
              </a:spcBef>
            </a:pPr>
            <a:r>
              <a:rPr lang="en-US" sz="10392" spc="3803">
                <a:solidFill>
                  <a:srgbClr val="000000"/>
                </a:solidFill>
                <a:latin typeface="29LT Baseet ExtraBold Bold"/>
              </a:rPr>
              <a:t>CLOVE.RY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479013" y="4635066"/>
            <a:ext cx="3204088" cy="496528"/>
            <a:chOff x="0" y="0"/>
            <a:chExt cx="4272118" cy="662037"/>
          </a:xfrm>
        </p:grpSpPr>
        <p:sp>
          <p:nvSpPr>
            <p:cNvPr id="4" name="AutoShape 4"/>
            <p:cNvSpPr/>
            <p:nvPr/>
          </p:nvSpPr>
          <p:spPr>
            <a:xfrm>
              <a:off x="0" y="598537"/>
              <a:ext cx="4272118" cy="0"/>
            </a:xfrm>
            <a:prstGeom prst="line">
              <a:avLst/>
            </a:prstGeom>
            <a:ln w="63500" cap="flat">
              <a:solidFill>
                <a:srgbClr val="DC9B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rot="-5400000">
              <a:off x="-283393" y="283393"/>
              <a:ext cx="630287" cy="0"/>
            </a:xfrm>
            <a:prstGeom prst="line">
              <a:avLst/>
            </a:prstGeom>
            <a:ln w="63500" cap="flat">
              <a:solidFill>
                <a:srgbClr val="DC9B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rot="-5400000">
              <a:off x="3925225" y="315143"/>
              <a:ext cx="630287" cy="0"/>
            </a:xfrm>
            <a:prstGeom prst="line">
              <a:avLst/>
            </a:prstGeom>
            <a:ln w="63500" cap="flat">
              <a:solidFill>
                <a:srgbClr val="DC9B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Agrupar 13"/>
          <p:cNvGrpSpPr/>
          <p:nvPr/>
        </p:nvGrpSpPr>
        <p:grpSpPr>
          <a:xfrm>
            <a:off x="8115441" y="4584712"/>
            <a:ext cx="5495870" cy="496528"/>
            <a:chOff x="8282123" y="4623159"/>
            <a:chExt cx="5495870" cy="496528"/>
          </a:xfrm>
        </p:grpSpPr>
        <p:sp>
          <p:nvSpPr>
            <p:cNvPr id="7" name="AutoShape 7"/>
            <p:cNvSpPr/>
            <p:nvPr/>
          </p:nvSpPr>
          <p:spPr>
            <a:xfrm>
              <a:off x="8282123" y="5107781"/>
              <a:ext cx="5495870" cy="0"/>
            </a:xfrm>
            <a:prstGeom prst="line">
              <a:avLst/>
            </a:prstGeom>
            <a:ln w="47625" cap="flat">
              <a:solidFill>
                <a:srgbClr val="DC9B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5400000">
              <a:off x="8045766" y="4859517"/>
              <a:ext cx="472715" cy="0"/>
            </a:xfrm>
            <a:prstGeom prst="line">
              <a:avLst/>
            </a:prstGeom>
            <a:ln w="47625" cap="flat">
              <a:solidFill>
                <a:srgbClr val="DC9B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5400000">
              <a:off x="13494011" y="4883330"/>
              <a:ext cx="472715" cy="0"/>
            </a:xfrm>
            <a:prstGeom prst="line">
              <a:avLst/>
            </a:prstGeom>
            <a:ln w="47625" cap="flat">
              <a:solidFill>
                <a:srgbClr val="DC9B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AutoShape 10"/>
          <p:cNvSpPr/>
          <p:nvPr/>
        </p:nvSpPr>
        <p:spPr>
          <a:xfrm rot="-7797987">
            <a:off x="3216700" y="4038148"/>
            <a:ext cx="1526607" cy="0"/>
          </a:xfrm>
          <a:prstGeom prst="line">
            <a:avLst/>
          </a:prstGeom>
          <a:ln w="47625" cap="flat">
            <a:solidFill>
              <a:srgbClr val="DC9B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-447674" y="2106751"/>
            <a:ext cx="9148102" cy="135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5454">
                <a:solidFill>
                  <a:srgbClr val="DC9BFF"/>
                </a:solidFill>
                <a:latin typeface="Poppins Bold"/>
              </a:rPr>
              <a:t>"clo" vem de Clothers, "roupas"</a:t>
            </a:r>
          </a:p>
        </p:txBody>
      </p:sp>
      <p:sp>
        <p:nvSpPr>
          <p:cNvPr id="12" name="AutoShape 12"/>
          <p:cNvSpPr/>
          <p:nvPr/>
        </p:nvSpPr>
        <p:spPr>
          <a:xfrm rot="2371947">
            <a:off x="9050587" y="5523419"/>
            <a:ext cx="1402431" cy="268397"/>
          </a:xfrm>
          <a:prstGeom prst="line">
            <a:avLst/>
          </a:prstGeom>
          <a:ln w="47625" cap="flat">
            <a:solidFill>
              <a:srgbClr val="DC9B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TextBox 13"/>
          <p:cNvSpPr txBox="1"/>
          <p:nvPr/>
        </p:nvSpPr>
        <p:spPr>
          <a:xfrm>
            <a:off x="7613865" y="6706833"/>
            <a:ext cx="9148102" cy="135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5454">
                <a:solidFill>
                  <a:srgbClr val="DC9BFF"/>
                </a:solidFill>
                <a:latin typeface="Poppins Bold"/>
              </a:rPr>
              <a:t>"very" vem de delivery, entrega 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470796">
            <a:off x="1534450" y="7141688"/>
            <a:ext cx="13716939" cy="8744845"/>
            <a:chOff x="0" y="0"/>
            <a:chExt cx="836678" cy="533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663787" y="8466707"/>
            <a:ext cx="9148102" cy="1354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5454">
                <a:solidFill>
                  <a:srgbClr val="F7F6F9"/>
                </a:solidFill>
                <a:latin typeface="Poppins Bold"/>
              </a:rPr>
              <a:t>em tradução, Clover significa trevo 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0" t="15476" r="41678" b="45467"/>
          <a:stretch/>
        </p:blipFill>
        <p:spPr>
          <a:xfrm>
            <a:off x="5715000" y="467969"/>
            <a:ext cx="6499882" cy="673201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70796">
            <a:off x="5994031" y="3903767"/>
            <a:ext cx="6687489" cy="4934845"/>
            <a:chOff x="0" y="0"/>
            <a:chExt cx="836678" cy="533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524500"/>
            <a:ext cx="9182565" cy="20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49"/>
              </a:lnSpc>
            </a:pPr>
            <a:endParaRPr lang="en-US" sz="16050">
              <a:solidFill>
                <a:srgbClr val="F7F6F9"/>
              </a:solidFill>
              <a:latin typeface="Poppins Bold"/>
              <a:cs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1889" y="492000"/>
            <a:ext cx="18160041" cy="283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6"/>
              </a:lnSpc>
            </a:pPr>
            <a:r>
              <a:rPr lang="en-US" sz="11350">
                <a:solidFill>
                  <a:srgbClr val="DC9BFF"/>
                </a:solidFill>
                <a:latin typeface="Poppins Bold"/>
              </a:rPr>
              <a:t>Mas </a:t>
            </a:r>
            <a:r>
              <a:rPr lang="en-US" sz="11350" err="1">
                <a:solidFill>
                  <a:srgbClr val="DC9BFF"/>
                </a:solidFill>
                <a:latin typeface="Poppins Bold"/>
              </a:rPr>
              <a:t>por</a:t>
            </a:r>
            <a:r>
              <a:rPr lang="en-US" sz="11350">
                <a:solidFill>
                  <a:srgbClr val="DC9BFF"/>
                </a:solidFill>
                <a:latin typeface="Poppins Bold"/>
              </a:rPr>
              <a:t> que, </a:t>
            </a:r>
            <a:r>
              <a:rPr lang="en-US" sz="11350" err="1">
                <a:solidFill>
                  <a:srgbClr val="DC9BFF"/>
                </a:solidFill>
                <a:latin typeface="Poppins Bold"/>
              </a:rPr>
              <a:t>criar</a:t>
            </a:r>
            <a:r>
              <a:rPr lang="en-US" sz="1135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11350" err="1">
                <a:solidFill>
                  <a:srgbClr val="DC9BFF"/>
                </a:solidFill>
                <a:latin typeface="Poppins Bold"/>
              </a:rPr>
              <a:t>esse</a:t>
            </a:r>
            <a:r>
              <a:rPr lang="en-US" sz="1135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11350" err="1">
                <a:solidFill>
                  <a:srgbClr val="DC9BFF"/>
                </a:solidFill>
                <a:latin typeface="Poppins Bold"/>
              </a:rPr>
              <a:t>serviço</a:t>
            </a:r>
            <a:r>
              <a:rPr lang="en-US" sz="11350">
                <a:solidFill>
                  <a:srgbClr val="DC9BFF"/>
                </a:solidFill>
                <a:latin typeface="Poppins Bold"/>
              </a:rPr>
              <a:t>? </a:t>
            </a:r>
            <a:endParaRPr lang="en-US" sz="11353">
              <a:solidFill>
                <a:srgbClr val="DC9BFF"/>
              </a:solidFill>
              <a:latin typeface="Poppins Bold"/>
            </a:endParaRPr>
          </a:p>
        </p:txBody>
      </p:sp>
      <p:pic>
        <p:nvPicPr>
          <p:cNvPr id="7" name="Picture 2" descr="Duvida GIFs | Tenor">
            <a:extLst>
              <a:ext uri="{FF2B5EF4-FFF2-40B4-BE49-F238E27FC236}">
                <a16:creationId xmlns:a16="http://schemas.microsoft.com/office/drawing/2014/main" id="{9D017697-1005-E1BF-A14F-7748857165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0B030B"/>
              </a:clrFrom>
              <a:clrTo>
                <a:srgbClr val="0B03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63" y="5370703"/>
            <a:ext cx="2451515" cy="24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89839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28564F-DB50-9720-D15F-40F75164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734" y="620746"/>
            <a:ext cx="2398142" cy="2398142"/>
          </a:xfrm>
          <a:prstGeom prst="rect">
            <a:avLst/>
          </a:prstGeom>
        </p:spPr>
      </p:pic>
      <p:pic>
        <p:nvPicPr>
          <p:cNvPr id="6" name="Picture 2" descr="Uber Eats: Food Delivery – Apps no Google Play">
            <a:extLst>
              <a:ext uri="{FF2B5EF4-FFF2-40B4-BE49-F238E27FC236}">
                <a16:creationId xmlns:a16="http://schemas.microsoft.com/office/drawing/2014/main" id="{0ECF4999-2D7C-FF2B-28E1-B8A07E3E5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17" y="2564904"/>
            <a:ext cx="2717562" cy="27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nner Redesign on Behance">
            <a:extLst>
              <a:ext uri="{FF2B5EF4-FFF2-40B4-BE49-F238E27FC236}">
                <a16:creationId xmlns:a16="http://schemas.microsoft.com/office/drawing/2014/main" id="{C0D3991F-05FA-2486-1D4E-0D0C359E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853" y="7497567"/>
            <a:ext cx="3567675" cy="198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odecia Blog » Módulo Magento – Transportadora Jadlog">
            <a:extLst>
              <a:ext uri="{FF2B5EF4-FFF2-40B4-BE49-F238E27FC236}">
                <a16:creationId xmlns:a16="http://schemas.microsoft.com/office/drawing/2014/main" id="{9238823B-FD08-E360-07BB-A2138DD6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81" y="554819"/>
            <a:ext cx="4031642" cy="185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orreios: tempo médio para encaminhar produtos importados caiu 80% | Mundo  Conectado">
            <a:extLst>
              <a:ext uri="{FF2B5EF4-FFF2-40B4-BE49-F238E27FC236}">
                <a16:creationId xmlns:a16="http://schemas.microsoft.com/office/drawing/2014/main" id="{B23158D3-5902-7632-50BD-2A81572D4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19" y="7054865"/>
            <a:ext cx="5076030" cy="23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7ED83742-8A7A-E827-D667-C23AA3AC3301}"/>
              </a:ext>
            </a:extLst>
          </p:cNvPr>
          <p:cNvGrpSpPr/>
          <p:nvPr/>
        </p:nvGrpSpPr>
        <p:grpSpPr>
          <a:xfrm rot="470796">
            <a:off x="-2953925" y="677700"/>
            <a:ext cx="18629788" cy="8267153"/>
            <a:chOff x="38100" y="-122591"/>
            <a:chExt cx="1311800" cy="579791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88F61AF-CC7F-A5CC-C020-6C9DBC7DE9EB}"/>
                </a:ext>
              </a:extLst>
            </p:cNvPr>
            <p:cNvSpPr/>
            <p:nvPr/>
          </p:nvSpPr>
          <p:spPr>
            <a:xfrm>
              <a:off x="498033" y="-122591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0A2B5D22-664C-ACED-4571-E7C3FFAFF0BA}"/>
                </a:ext>
              </a:extLst>
            </p:cNvPr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sp>
        <p:nvSpPr>
          <p:cNvPr id="4" name="CaixaDeTexto 1">
            <a:extLst>
              <a:ext uri="{FF2B5EF4-FFF2-40B4-BE49-F238E27FC236}">
                <a16:creationId xmlns:a16="http://schemas.microsoft.com/office/drawing/2014/main" id="{E8A046CB-EDEA-594B-EE39-F119CFFF2106}"/>
              </a:ext>
            </a:extLst>
          </p:cNvPr>
          <p:cNvSpPr txBox="1"/>
          <p:nvPr/>
        </p:nvSpPr>
        <p:spPr>
          <a:xfrm>
            <a:off x="4758637" y="3366224"/>
            <a:ext cx="10371850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800">
                <a:solidFill>
                  <a:srgbClr val="FFFFFF"/>
                </a:solidFill>
                <a:latin typeface="Poppins Bold"/>
                <a:cs typeface="Poppins Bold"/>
              </a:rPr>
              <a:t>Atualmente o mercado conta com diversas opções de entrega, para que o consumidor receba o produto sem precisar sair de casa.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C99A5E-74B3-A404-C26B-B86ADFE0E8A7}"/>
              </a:ext>
            </a:extLst>
          </p:cNvPr>
          <p:cNvSpPr txBox="1"/>
          <p:nvPr/>
        </p:nvSpPr>
        <p:spPr>
          <a:xfrm>
            <a:off x="1108332" y="421915"/>
            <a:ext cx="8403136" cy="92332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>
                <a:solidFill>
                  <a:srgbClr val="DC9BFF"/>
                </a:solidFill>
                <a:latin typeface="Poppins Bold"/>
                <a:cs typeface="Poppins Bold"/>
              </a:rPr>
              <a:t>Entretanto, não é muito visto serviço de  delivery de roupas, sendo feito exclusivamente pela compra direta do site das empresas. </a:t>
            </a:r>
          </a:p>
        </p:txBody>
      </p:sp>
      <p:pic>
        <p:nvPicPr>
          <p:cNvPr id="3" name="Picture 2" descr="Deliveryman GIF | Gfycat">
            <a:extLst>
              <a:ext uri="{FF2B5EF4-FFF2-40B4-BE49-F238E27FC236}">
                <a16:creationId xmlns:a16="http://schemas.microsoft.com/office/drawing/2014/main" id="{8D43E185-31C7-A1D7-4B35-7C30B6EE63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550" y="3548545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1">
            <a:extLst>
              <a:ext uri="{FF2B5EF4-FFF2-40B4-BE49-F238E27FC236}">
                <a16:creationId xmlns:a16="http://schemas.microsoft.com/office/drawing/2014/main" id="{CD546DE0-2005-7D07-AA5F-5C2D767145EF}"/>
              </a:ext>
            </a:extLst>
          </p:cNvPr>
          <p:cNvGrpSpPr/>
          <p:nvPr/>
        </p:nvGrpSpPr>
        <p:grpSpPr>
          <a:xfrm rot="470796">
            <a:off x="11224991" y="-5281289"/>
            <a:ext cx="13965955" cy="8814325"/>
            <a:chOff x="0" y="0"/>
            <a:chExt cx="851867" cy="537638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1B9F76B0-FCCF-2A01-5D01-123D533214F8}"/>
                </a:ext>
              </a:extLst>
            </p:cNvPr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6FAB75B2-A5AF-4023-C4B2-700E9644E5C8}"/>
                </a:ext>
              </a:extLst>
            </p:cNvPr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9CDD8709-A1E8-F59A-8CAF-903918380EE2}"/>
              </a:ext>
            </a:extLst>
          </p:cNvPr>
          <p:cNvGrpSpPr/>
          <p:nvPr/>
        </p:nvGrpSpPr>
        <p:grpSpPr>
          <a:xfrm rot="470796">
            <a:off x="11377390" y="-5128889"/>
            <a:ext cx="13965955" cy="8814325"/>
            <a:chOff x="0" y="0"/>
            <a:chExt cx="851867" cy="537638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856E150-6ABB-6D41-9FFA-31FED96B4F37}"/>
                </a:ext>
              </a:extLst>
            </p:cNvPr>
            <p:cNvSpPr/>
            <p:nvPr/>
          </p:nvSpPr>
          <p:spPr>
            <a:xfrm>
              <a:off x="0" y="0"/>
              <a:ext cx="851867" cy="537638"/>
            </a:xfrm>
            <a:custGeom>
              <a:avLst/>
              <a:gdLst/>
              <a:ahLst/>
              <a:cxnLst/>
              <a:rect l="l" t="t" r="r" b="b"/>
              <a:pathLst>
                <a:path w="851867" h="537638">
                  <a:moveTo>
                    <a:pt x="475047" y="0"/>
                  </a:moveTo>
                  <a:cubicBezTo>
                    <a:pt x="484225" y="0"/>
                    <a:pt x="493457" y="0"/>
                    <a:pt x="502616" y="0"/>
                  </a:cubicBezTo>
                  <a:cubicBezTo>
                    <a:pt x="575638" y="8909"/>
                    <a:pt x="621274" y="38564"/>
                    <a:pt x="642060" y="87090"/>
                  </a:cubicBezTo>
                  <a:cubicBezTo>
                    <a:pt x="763800" y="80618"/>
                    <a:pt x="851867" y="172373"/>
                    <a:pt x="798371" y="262426"/>
                  </a:cubicBezTo>
                  <a:cubicBezTo>
                    <a:pt x="816308" y="281349"/>
                    <a:pt x="831273" y="302517"/>
                    <a:pt x="836678" y="330926"/>
                  </a:cubicBezTo>
                  <a:cubicBezTo>
                    <a:pt x="836678" y="339065"/>
                    <a:pt x="836678" y="347184"/>
                    <a:pt x="836678" y="355321"/>
                  </a:cubicBezTo>
                  <a:cubicBezTo>
                    <a:pt x="820572" y="427627"/>
                    <a:pt x="751267" y="476486"/>
                    <a:pt x="637488" y="463333"/>
                  </a:cubicBezTo>
                  <a:cubicBezTo>
                    <a:pt x="608214" y="500459"/>
                    <a:pt x="556123" y="537638"/>
                    <a:pt x="475064" y="533008"/>
                  </a:cubicBezTo>
                  <a:cubicBezTo>
                    <a:pt x="433166" y="530570"/>
                    <a:pt x="404019" y="516453"/>
                    <a:pt x="378499" y="499302"/>
                  </a:cubicBezTo>
                  <a:cubicBezTo>
                    <a:pt x="351619" y="513559"/>
                    <a:pt x="322508" y="524747"/>
                    <a:pt x="280446" y="524871"/>
                  </a:cubicBezTo>
                  <a:cubicBezTo>
                    <a:pt x="183137" y="525082"/>
                    <a:pt x="118041" y="470155"/>
                    <a:pt x="116463" y="394815"/>
                  </a:cubicBezTo>
                  <a:cubicBezTo>
                    <a:pt x="53905" y="377190"/>
                    <a:pt x="115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733" y="207816"/>
                    <a:pt x="52799" y="172776"/>
                    <a:pt x="119510" y="157922"/>
                  </a:cubicBezTo>
                  <a:cubicBezTo>
                    <a:pt x="115501" y="63818"/>
                    <a:pt x="248942" y="5016"/>
                    <a:pt x="358566" y="46474"/>
                  </a:cubicBezTo>
                  <a:cubicBezTo>
                    <a:pt x="384666" y="25973"/>
                    <a:pt x="421594" y="3613"/>
                    <a:pt x="475047" y="0"/>
                  </a:cubicBezTo>
                  <a:close/>
                </a:path>
              </a:pathLst>
            </a:custGeom>
            <a:solidFill>
              <a:srgbClr val="DC9BFF"/>
            </a:solidFill>
          </p:spPr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8A86363B-E872-8CBE-0B8D-0E4EFD642AB8}"/>
                </a:ext>
              </a:extLst>
            </p:cNvPr>
            <p:cNvSpPr txBox="1"/>
            <p:nvPr/>
          </p:nvSpPr>
          <p:spPr>
            <a:xfrm>
              <a:off x="38100" y="41275"/>
              <a:ext cx="7366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429740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91416" y="380877"/>
            <a:ext cx="12692420" cy="9534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05"/>
              </a:lnSpc>
            </a:pPr>
            <a:r>
              <a:rPr lang="en-US" sz="12950">
                <a:solidFill>
                  <a:srgbClr val="DC9BFF"/>
                </a:solidFill>
                <a:latin typeface="Poppins Bold"/>
              </a:rPr>
              <a:t>Todo </a:t>
            </a:r>
            <a:r>
              <a:rPr lang="en-US" sz="12950" err="1">
                <a:solidFill>
                  <a:srgbClr val="DC9BFF"/>
                </a:solidFill>
                <a:latin typeface="Poppins Bold"/>
              </a:rPr>
              <a:t>esse</a:t>
            </a:r>
            <a:r>
              <a:rPr lang="en-US" sz="12950">
                <a:solidFill>
                  <a:srgbClr val="DC9BFF"/>
                </a:solidFill>
                <a:latin typeface="Poppins Bold"/>
              </a:rPr>
              <a:t> </a:t>
            </a:r>
            <a:r>
              <a:rPr lang="en-US" sz="12950" err="1">
                <a:solidFill>
                  <a:srgbClr val="DC9BFF"/>
                </a:solidFill>
                <a:latin typeface="Poppins Bold"/>
              </a:rPr>
              <a:t>processo</a:t>
            </a:r>
            <a:r>
              <a:rPr lang="en-US" sz="1295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12950" err="1">
                <a:solidFill>
                  <a:srgbClr val="DC9BFF"/>
                </a:solidFill>
                <a:latin typeface="Poppins Bold"/>
              </a:rPr>
              <a:t>deixa</a:t>
            </a:r>
            <a:r>
              <a:rPr lang="en-US" sz="12950">
                <a:solidFill>
                  <a:srgbClr val="DC9BFF"/>
                </a:solidFill>
                <a:latin typeface="Poppins Bold"/>
              </a:rPr>
              <a:t> a </a:t>
            </a:r>
            <a:r>
              <a:rPr lang="en-US" sz="12950" err="1">
                <a:solidFill>
                  <a:srgbClr val="DC9BFF"/>
                </a:solidFill>
                <a:latin typeface="Poppins Bold"/>
              </a:rPr>
              <a:t>compra</a:t>
            </a:r>
            <a:r>
              <a:rPr lang="en-US" sz="12950">
                <a:solidFill>
                  <a:srgbClr val="DC9BFF"/>
                </a:solidFill>
                <a:latin typeface="Poppins Bold"/>
              </a:rPr>
              <a:t> </a:t>
            </a:r>
            <a:r>
              <a:rPr lang="en-US" sz="12950" err="1">
                <a:solidFill>
                  <a:srgbClr val="DC9BFF"/>
                </a:solidFill>
                <a:latin typeface="Poppins Bold"/>
              </a:rPr>
              <a:t>mais</a:t>
            </a:r>
            <a:r>
              <a:rPr lang="en-US" sz="12950">
                <a:solidFill>
                  <a:srgbClr val="DC9BFF"/>
                </a:solidFill>
                <a:latin typeface="Poppins Bold"/>
              </a:rPr>
              <a:t> </a:t>
            </a:r>
            <a:r>
              <a:rPr lang="en-US" sz="12950" err="1">
                <a:solidFill>
                  <a:srgbClr val="DC9BFF"/>
                </a:solidFill>
                <a:latin typeface="Poppins Bold"/>
              </a:rPr>
              <a:t>cara</a:t>
            </a:r>
            <a:r>
              <a:rPr lang="en-US" sz="12950">
                <a:solidFill>
                  <a:srgbClr val="DC9BFF"/>
                </a:solidFill>
                <a:latin typeface="Poppins Bold"/>
              </a:rPr>
              <a:t> e </a:t>
            </a:r>
            <a:r>
              <a:rPr lang="en-US" sz="12950" err="1">
                <a:solidFill>
                  <a:srgbClr val="DC9BFF"/>
                </a:solidFill>
                <a:latin typeface="Poppins Bold"/>
              </a:rPr>
              <a:t>mais</a:t>
            </a:r>
            <a:r>
              <a:rPr lang="en-US" sz="12950">
                <a:solidFill>
                  <a:srgbClr val="DC9BFF"/>
                </a:solidFill>
                <a:latin typeface="Poppins Bold"/>
              </a:rPr>
              <a:t> </a:t>
            </a:r>
            <a:r>
              <a:rPr lang="en-US" sz="12950" err="1">
                <a:solidFill>
                  <a:srgbClr val="DC9BFF"/>
                </a:solidFill>
                <a:latin typeface="Poppins Bold"/>
              </a:rPr>
              <a:t>difícil</a:t>
            </a:r>
            <a:r>
              <a:rPr lang="en-US" sz="12950">
                <a:solidFill>
                  <a:srgbClr val="F7F6F9"/>
                </a:solidFill>
                <a:latin typeface="Poppins Bold"/>
              </a:rPr>
              <a:t>?</a:t>
            </a:r>
            <a:endParaRPr lang="pt-BR"/>
          </a:p>
        </p:txBody>
      </p:sp>
      <p:pic>
        <p:nvPicPr>
          <p:cNvPr id="1026" name="Picture 2" descr="Shut up and take my money GIF - Conseguir o melhor gif em GIF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199" y="3695700"/>
            <a:ext cx="5830249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7AFD2616E65B54292C0D298F13EDD86" ma:contentTypeVersion="13" ma:contentTypeDescription="Crie um novo documento." ma:contentTypeScope="" ma:versionID="923ea166113178e36198122d76bf59fa">
  <xsd:schema xmlns:xsd="http://www.w3.org/2001/XMLSchema" xmlns:xs="http://www.w3.org/2001/XMLSchema" xmlns:p="http://schemas.microsoft.com/office/2006/metadata/properties" xmlns:ns3="ef0647bf-8f1a-4bb6-bcea-fe1de2262e9b" xmlns:ns4="ed54edf6-57e7-485d-9198-87dd0ff75fcf" targetNamespace="http://schemas.microsoft.com/office/2006/metadata/properties" ma:root="true" ma:fieldsID="d8da77e65ac579c8ecb506beeacee99f" ns3:_="" ns4:_="">
    <xsd:import namespace="ef0647bf-8f1a-4bb6-bcea-fe1de2262e9b"/>
    <xsd:import namespace="ed54edf6-57e7-485d-9198-87dd0ff75f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0647bf-8f1a-4bb6-bcea-fe1de2262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4edf6-57e7-485d-9198-87dd0ff75f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41EDF0-021A-4339-989F-4E6E57004984}">
  <ds:schemaRefs>
    <ds:schemaRef ds:uri="ed54edf6-57e7-485d-9198-87dd0ff75fcf"/>
    <ds:schemaRef ds:uri="ef0647bf-8f1a-4bb6-bcea-fe1de2262e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A7DCC0-588E-4F72-A7AB-13E89FD6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48DC48-F53E-473A-9CC5-AA32B891E62D}">
  <ds:schemaRefs>
    <ds:schemaRef ds:uri="ed54edf6-57e7-485d-9198-87dd0ff75fcf"/>
    <ds:schemaRef ds:uri="ef0647bf-8f1a-4bb6-bcea-fe1de2262e9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 vindos !</dc:title>
  <dc:creator>ADM801</dc:creator>
  <cp:revision>1</cp:revision>
  <dcterms:created xsi:type="dcterms:W3CDTF">2006-08-16T00:00:00Z</dcterms:created>
  <dcterms:modified xsi:type="dcterms:W3CDTF">2022-09-19T20:13:22Z</dcterms:modified>
  <dc:identifier>DAFLY6r2ml8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0x01010017AFD2616E65B54292C0D298F13EDD86</vt:lpwstr>
  </property>
</Properties>
</file>